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261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2"/>
        </a:solidFill>
        <a:effectLst/>
        <a:uFillTx/>
        <a:latin typeface="AmerType Md BT"/>
        <a:ea typeface="AmerType Md BT"/>
        <a:cs typeface="AmerType Md BT"/>
        <a:sym typeface="AmerType Md BT"/>
      </a:defRPr>
    </a:lvl1pPr>
    <a:lvl2pPr marL="0" marR="0" indent="341312" algn="ctr" defTabSz="58261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2"/>
        </a:solidFill>
        <a:effectLst/>
        <a:uFillTx/>
        <a:latin typeface="AmerType Md BT"/>
        <a:ea typeface="AmerType Md BT"/>
        <a:cs typeface="AmerType Md BT"/>
        <a:sym typeface="AmerType Md BT"/>
      </a:defRPr>
    </a:lvl2pPr>
    <a:lvl3pPr marL="0" marR="0" indent="684212" algn="ctr" defTabSz="58261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2"/>
        </a:solidFill>
        <a:effectLst/>
        <a:uFillTx/>
        <a:latin typeface="AmerType Md BT"/>
        <a:ea typeface="AmerType Md BT"/>
        <a:cs typeface="AmerType Md BT"/>
        <a:sym typeface="AmerType Md BT"/>
      </a:defRPr>
    </a:lvl3pPr>
    <a:lvl4pPr marL="0" marR="0" indent="1027112" algn="ctr" defTabSz="58261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2"/>
        </a:solidFill>
        <a:effectLst/>
        <a:uFillTx/>
        <a:latin typeface="AmerType Md BT"/>
        <a:ea typeface="AmerType Md BT"/>
        <a:cs typeface="AmerType Md BT"/>
        <a:sym typeface="AmerType Md BT"/>
      </a:defRPr>
    </a:lvl4pPr>
    <a:lvl5pPr marL="0" marR="0" indent="1370012" algn="ctr" defTabSz="58261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2"/>
        </a:solidFill>
        <a:effectLst/>
        <a:uFillTx/>
        <a:latin typeface="AmerType Md BT"/>
        <a:ea typeface="AmerType Md BT"/>
        <a:cs typeface="AmerType Md BT"/>
        <a:sym typeface="AmerType Md BT"/>
      </a:defRPr>
    </a:lvl5pPr>
    <a:lvl6pPr marL="0" marR="0" indent="0" algn="ctr" defTabSz="58261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2"/>
        </a:solidFill>
        <a:effectLst/>
        <a:uFillTx/>
        <a:latin typeface="AmerType Md BT"/>
        <a:ea typeface="AmerType Md BT"/>
        <a:cs typeface="AmerType Md BT"/>
        <a:sym typeface="AmerType Md BT"/>
      </a:defRPr>
    </a:lvl6pPr>
    <a:lvl7pPr marL="0" marR="0" indent="0" algn="ctr" defTabSz="58261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2"/>
        </a:solidFill>
        <a:effectLst/>
        <a:uFillTx/>
        <a:latin typeface="AmerType Md BT"/>
        <a:ea typeface="AmerType Md BT"/>
        <a:cs typeface="AmerType Md BT"/>
        <a:sym typeface="AmerType Md BT"/>
      </a:defRPr>
    </a:lvl7pPr>
    <a:lvl8pPr marL="0" marR="0" indent="0" algn="ctr" defTabSz="58261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2"/>
        </a:solidFill>
        <a:effectLst/>
        <a:uFillTx/>
        <a:latin typeface="AmerType Md BT"/>
        <a:ea typeface="AmerType Md BT"/>
        <a:cs typeface="AmerType Md BT"/>
        <a:sym typeface="AmerType Md BT"/>
      </a:defRPr>
    </a:lvl8pPr>
    <a:lvl9pPr marL="0" marR="0" indent="0" algn="ctr" defTabSz="58261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2"/>
        </a:solidFill>
        <a:effectLst/>
        <a:uFillTx/>
        <a:latin typeface="AmerType Md BT"/>
        <a:ea typeface="AmerType Md BT"/>
        <a:cs typeface="AmerType Md BT"/>
        <a:sym typeface="AmerType Md B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merType Md BT"/>
          <a:ea typeface="AmerType Md BT"/>
          <a:cs typeface="AmerType Md BT"/>
        </a:font>
        <a:schemeClr val="accent2"/>
      </a:tcTxStyle>
      <a:tcStyle>
        <a:tcBdr>
          <a:left>
            <a:ln w="12700" cap="flat">
              <a:solidFill>
                <a:srgbClr val="6C6C6C"/>
              </a:solidFill>
              <a:prstDash val="solid"/>
              <a:round/>
            </a:ln>
          </a:left>
          <a:right>
            <a:ln w="12700" cap="flat">
              <a:solidFill>
                <a:srgbClr val="6C6C6C"/>
              </a:solidFill>
              <a:prstDash val="solid"/>
              <a:round/>
            </a:ln>
          </a:right>
          <a:top>
            <a:ln w="12700" cap="flat">
              <a:solidFill>
                <a:srgbClr val="6C6C6C"/>
              </a:solidFill>
              <a:prstDash val="solid"/>
              <a:round/>
            </a:ln>
          </a:top>
          <a:bottom>
            <a:ln w="127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rgbClr val="DCE5EE"/>
          </a:solidFill>
        </a:fill>
      </a:tcStyle>
    </a:wholeTbl>
    <a:band2H>
      <a:tcTxStyle b="def" i="def"/>
      <a:tcStyle>
        <a:tcBdr/>
        <a:fill>
          <a:solidFill>
            <a:srgbClr val="EEF2F7"/>
          </a:solidFill>
        </a:fill>
      </a:tcStyle>
    </a:band2H>
    <a:firstCol>
      <a:tcTxStyle b="on" i="off">
        <a:font>
          <a:latin typeface="AmerType Md BT"/>
          <a:ea typeface="AmerType Md BT"/>
          <a:cs typeface="AmerType Md BT"/>
        </a:font>
        <a:srgbClr val="6C6C6C"/>
      </a:tcTxStyle>
      <a:tcStyle>
        <a:tcBdr>
          <a:left>
            <a:ln w="12700" cap="flat">
              <a:solidFill>
                <a:srgbClr val="6C6C6C"/>
              </a:solidFill>
              <a:prstDash val="solid"/>
              <a:round/>
            </a:ln>
          </a:left>
          <a:right>
            <a:ln w="12700" cap="flat">
              <a:solidFill>
                <a:srgbClr val="6C6C6C"/>
              </a:solidFill>
              <a:prstDash val="solid"/>
              <a:round/>
            </a:ln>
          </a:right>
          <a:top>
            <a:ln w="12700" cap="flat">
              <a:solidFill>
                <a:srgbClr val="6C6C6C"/>
              </a:solidFill>
              <a:prstDash val="solid"/>
              <a:round/>
            </a:ln>
          </a:top>
          <a:bottom>
            <a:ln w="127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chemeClr val="accent1"/>
          </a:solidFill>
        </a:fill>
      </a:tcStyle>
    </a:firstCol>
    <a:lastRow>
      <a:tcTxStyle b="on" i="off">
        <a:font>
          <a:latin typeface="AmerType Md BT"/>
          <a:ea typeface="AmerType Md BT"/>
          <a:cs typeface="AmerType Md BT"/>
        </a:font>
        <a:srgbClr val="6C6C6C"/>
      </a:tcTxStyle>
      <a:tcStyle>
        <a:tcBdr>
          <a:left>
            <a:ln w="12700" cap="flat">
              <a:solidFill>
                <a:srgbClr val="6C6C6C"/>
              </a:solidFill>
              <a:prstDash val="solid"/>
              <a:round/>
            </a:ln>
          </a:left>
          <a:right>
            <a:ln w="12700" cap="flat">
              <a:solidFill>
                <a:srgbClr val="6C6C6C"/>
              </a:solidFill>
              <a:prstDash val="solid"/>
              <a:round/>
            </a:ln>
          </a:right>
          <a:top>
            <a:ln w="38100" cap="flat">
              <a:solidFill>
                <a:srgbClr val="6C6C6C"/>
              </a:solidFill>
              <a:prstDash val="solid"/>
              <a:round/>
            </a:ln>
          </a:top>
          <a:bottom>
            <a:ln w="127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chemeClr val="accent1"/>
          </a:solidFill>
        </a:fill>
      </a:tcStyle>
    </a:lastRow>
    <a:firstRow>
      <a:tcTxStyle b="on" i="off">
        <a:font>
          <a:latin typeface="AmerType Md BT"/>
          <a:ea typeface="AmerType Md BT"/>
          <a:cs typeface="AmerType Md BT"/>
        </a:font>
        <a:srgbClr val="6C6C6C"/>
      </a:tcTxStyle>
      <a:tcStyle>
        <a:tcBdr>
          <a:left>
            <a:ln w="12700" cap="flat">
              <a:solidFill>
                <a:srgbClr val="6C6C6C"/>
              </a:solidFill>
              <a:prstDash val="solid"/>
              <a:round/>
            </a:ln>
          </a:left>
          <a:right>
            <a:ln w="12700" cap="flat">
              <a:solidFill>
                <a:srgbClr val="6C6C6C"/>
              </a:solidFill>
              <a:prstDash val="solid"/>
              <a:round/>
            </a:ln>
          </a:right>
          <a:top>
            <a:ln w="12700" cap="flat">
              <a:solidFill>
                <a:srgbClr val="6C6C6C"/>
              </a:solidFill>
              <a:prstDash val="solid"/>
              <a:round/>
            </a:ln>
          </a:top>
          <a:bottom>
            <a:ln w="381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chemeClr val="accent1"/>
          </a:solidFill>
        </a:fill>
      </a:tcStyle>
    </a:firstRow>
  </a:tblStyle>
  <a:tblStyle styleId="{C7B018BB-80A7-4F77-B60F-C8B233D01FF8}" styleName="">
    <a:tblBg/>
    <a:wholeTbl>
      <a:tcTxStyle b="off" i="off">
        <a:font>
          <a:latin typeface="AmerType Md BT"/>
          <a:ea typeface="AmerType Md BT"/>
          <a:cs typeface="AmerType Md BT"/>
        </a:font>
        <a:schemeClr val="accent2"/>
      </a:tcTxStyle>
      <a:tcStyle>
        <a:tcBdr>
          <a:left>
            <a:ln w="12700" cap="flat">
              <a:solidFill>
                <a:srgbClr val="6C6C6C"/>
              </a:solidFill>
              <a:prstDash val="solid"/>
              <a:round/>
            </a:ln>
          </a:left>
          <a:right>
            <a:ln w="12700" cap="flat">
              <a:solidFill>
                <a:srgbClr val="6C6C6C"/>
              </a:solidFill>
              <a:prstDash val="solid"/>
              <a:round/>
            </a:ln>
          </a:right>
          <a:top>
            <a:ln w="12700" cap="flat">
              <a:solidFill>
                <a:srgbClr val="6C6C6C"/>
              </a:solidFill>
              <a:prstDash val="solid"/>
              <a:round/>
            </a:ln>
          </a:top>
          <a:bottom>
            <a:ln w="127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AmerType Md BT"/>
          <a:ea typeface="AmerType Md BT"/>
          <a:cs typeface="AmerType Md BT"/>
        </a:font>
        <a:srgbClr val="6C6C6C"/>
      </a:tcTxStyle>
      <a:tcStyle>
        <a:tcBdr>
          <a:left>
            <a:ln w="12700" cap="flat">
              <a:solidFill>
                <a:srgbClr val="6C6C6C"/>
              </a:solidFill>
              <a:prstDash val="solid"/>
              <a:round/>
            </a:ln>
          </a:left>
          <a:right>
            <a:ln w="12700" cap="flat">
              <a:solidFill>
                <a:srgbClr val="6C6C6C"/>
              </a:solidFill>
              <a:prstDash val="solid"/>
              <a:round/>
            </a:ln>
          </a:right>
          <a:top>
            <a:ln w="12700" cap="flat">
              <a:solidFill>
                <a:srgbClr val="6C6C6C"/>
              </a:solidFill>
              <a:prstDash val="solid"/>
              <a:round/>
            </a:ln>
          </a:top>
          <a:bottom>
            <a:ln w="127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chemeClr val="accent3"/>
          </a:solidFill>
        </a:fill>
      </a:tcStyle>
    </a:firstCol>
    <a:lastRow>
      <a:tcTxStyle b="on" i="off">
        <a:font>
          <a:latin typeface="AmerType Md BT"/>
          <a:ea typeface="AmerType Md BT"/>
          <a:cs typeface="AmerType Md BT"/>
        </a:font>
        <a:srgbClr val="6C6C6C"/>
      </a:tcTxStyle>
      <a:tcStyle>
        <a:tcBdr>
          <a:left>
            <a:ln w="12700" cap="flat">
              <a:solidFill>
                <a:srgbClr val="6C6C6C"/>
              </a:solidFill>
              <a:prstDash val="solid"/>
              <a:round/>
            </a:ln>
          </a:left>
          <a:right>
            <a:ln w="12700" cap="flat">
              <a:solidFill>
                <a:srgbClr val="6C6C6C"/>
              </a:solidFill>
              <a:prstDash val="solid"/>
              <a:round/>
            </a:ln>
          </a:right>
          <a:top>
            <a:ln w="38100" cap="flat">
              <a:solidFill>
                <a:srgbClr val="6C6C6C"/>
              </a:solidFill>
              <a:prstDash val="solid"/>
              <a:round/>
            </a:ln>
          </a:top>
          <a:bottom>
            <a:ln w="127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chemeClr val="accent3"/>
          </a:solidFill>
        </a:fill>
      </a:tcStyle>
    </a:lastRow>
    <a:firstRow>
      <a:tcTxStyle b="on" i="off">
        <a:font>
          <a:latin typeface="AmerType Md BT"/>
          <a:ea typeface="AmerType Md BT"/>
          <a:cs typeface="AmerType Md BT"/>
        </a:font>
        <a:srgbClr val="6C6C6C"/>
      </a:tcTxStyle>
      <a:tcStyle>
        <a:tcBdr>
          <a:left>
            <a:ln w="12700" cap="flat">
              <a:solidFill>
                <a:srgbClr val="6C6C6C"/>
              </a:solidFill>
              <a:prstDash val="solid"/>
              <a:round/>
            </a:ln>
          </a:left>
          <a:right>
            <a:ln w="12700" cap="flat">
              <a:solidFill>
                <a:srgbClr val="6C6C6C"/>
              </a:solidFill>
              <a:prstDash val="solid"/>
              <a:round/>
            </a:ln>
          </a:right>
          <a:top>
            <a:ln w="12700" cap="flat">
              <a:solidFill>
                <a:srgbClr val="6C6C6C"/>
              </a:solidFill>
              <a:prstDash val="solid"/>
              <a:round/>
            </a:ln>
          </a:top>
          <a:bottom>
            <a:ln w="381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chemeClr val="accent3"/>
          </a:solidFill>
        </a:fill>
      </a:tcStyle>
    </a:firstRow>
  </a:tblStyle>
  <a:tblStyle styleId="{EEE7283C-3CF3-47DC-8721-378D4A62B228}" styleName="">
    <a:tblBg/>
    <a:wholeTbl>
      <a:tcTxStyle b="off" i="off">
        <a:font>
          <a:latin typeface="AmerType Md BT"/>
          <a:ea typeface="AmerType Md BT"/>
          <a:cs typeface="AmerType Md BT"/>
        </a:font>
        <a:schemeClr val="accent2"/>
      </a:tcTxStyle>
      <a:tcStyle>
        <a:tcBdr>
          <a:left>
            <a:ln w="12700" cap="flat">
              <a:solidFill>
                <a:srgbClr val="6C6C6C"/>
              </a:solidFill>
              <a:prstDash val="solid"/>
              <a:round/>
            </a:ln>
          </a:left>
          <a:right>
            <a:ln w="12700" cap="flat">
              <a:solidFill>
                <a:srgbClr val="6C6C6C"/>
              </a:solidFill>
              <a:prstDash val="solid"/>
              <a:round/>
            </a:ln>
          </a:right>
          <a:top>
            <a:ln w="12700" cap="flat">
              <a:solidFill>
                <a:srgbClr val="6C6C6C"/>
              </a:solidFill>
              <a:prstDash val="solid"/>
              <a:round/>
            </a:ln>
          </a:top>
          <a:bottom>
            <a:ln w="127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AmerType Md BT"/>
          <a:ea typeface="AmerType Md BT"/>
          <a:cs typeface="AmerType Md BT"/>
        </a:font>
        <a:srgbClr val="6C6C6C"/>
      </a:tcTxStyle>
      <a:tcStyle>
        <a:tcBdr>
          <a:left>
            <a:ln w="12700" cap="flat">
              <a:solidFill>
                <a:srgbClr val="6C6C6C"/>
              </a:solidFill>
              <a:prstDash val="solid"/>
              <a:round/>
            </a:ln>
          </a:left>
          <a:right>
            <a:ln w="12700" cap="flat">
              <a:solidFill>
                <a:srgbClr val="6C6C6C"/>
              </a:solidFill>
              <a:prstDash val="solid"/>
              <a:round/>
            </a:ln>
          </a:right>
          <a:top>
            <a:ln w="12700" cap="flat">
              <a:solidFill>
                <a:srgbClr val="6C6C6C"/>
              </a:solidFill>
              <a:prstDash val="solid"/>
              <a:round/>
            </a:ln>
          </a:top>
          <a:bottom>
            <a:ln w="127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chemeClr val="accent6"/>
          </a:solidFill>
        </a:fill>
      </a:tcStyle>
    </a:firstCol>
    <a:lastRow>
      <a:tcTxStyle b="on" i="off">
        <a:font>
          <a:latin typeface="AmerType Md BT"/>
          <a:ea typeface="AmerType Md BT"/>
          <a:cs typeface="AmerType Md BT"/>
        </a:font>
        <a:srgbClr val="6C6C6C"/>
      </a:tcTxStyle>
      <a:tcStyle>
        <a:tcBdr>
          <a:left>
            <a:ln w="12700" cap="flat">
              <a:solidFill>
                <a:srgbClr val="6C6C6C"/>
              </a:solidFill>
              <a:prstDash val="solid"/>
              <a:round/>
            </a:ln>
          </a:left>
          <a:right>
            <a:ln w="12700" cap="flat">
              <a:solidFill>
                <a:srgbClr val="6C6C6C"/>
              </a:solidFill>
              <a:prstDash val="solid"/>
              <a:round/>
            </a:ln>
          </a:right>
          <a:top>
            <a:ln w="38100" cap="flat">
              <a:solidFill>
                <a:srgbClr val="6C6C6C"/>
              </a:solidFill>
              <a:prstDash val="solid"/>
              <a:round/>
            </a:ln>
          </a:top>
          <a:bottom>
            <a:ln w="127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chemeClr val="accent6"/>
          </a:solidFill>
        </a:fill>
      </a:tcStyle>
    </a:lastRow>
    <a:firstRow>
      <a:tcTxStyle b="on" i="off">
        <a:font>
          <a:latin typeface="AmerType Md BT"/>
          <a:ea typeface="AmerType Md BT"/>
          <a:cs typeface="AmerType Md BT"/>
        </a:font>
        <a:srgbClr val="6C6C6C"/>
      </a:tcTxStyle>
      <a:tcStyle>
        <a:tcBdr>
          <a:left>
            <a:ln w="12700" cap="flat">
              <a:solidFill>
                <a:srgbClr val="6C6C6C"/>
              </a:solidFill>
              <a:prstDash val="solid"/>
              <a:round/>
            </a:ln>
          </a:left>
          <a:right>
            <a:ln w="12700" cap="flat">
              <a:solidFill>
                <a:srgbClr val="6C6C6C"/>
              </a:solidFill>
              <a:prstDash val="solid"/>
              <a:round/>
            </a:ln>
          </a:right>
          <a:top>
            <a:ln w="12700" cap="flat">
              <a:solidFill>
                <a:srgbClr val="6C6C6C"/>
              </a:solidFill>
              <a:prstDash val="solid"/>
              <a:round/>
            </a:ln>
          </a:top>
          <a:bottom>
            <a:ln w="381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chemeClr val="accent6"/>
          </a:solidFill>
        </a:fill>
      </a:tcStyle>
    </a:firstRow>
  </a:tblStyle>
  <a:tblStyle styleId="{CF821DB8-F4EB-4A41-A1BA-3FCAFE7338EE}" styleName="">
    <a:tblBg/>
    <a:wholeTbl>
      <a:tcTxStyle b="off" i="off">
        <a:font>
          <a:latin typeface="AmerType Md BT"/>
          <a:ea typeface="AmerType Md BT"/>
          <a:cs typeface="AmerType Md BT"/>
        </a:font>
        <a:schemeClr val="accent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9ECE8"/>
          </a:solidFill>
        </a:fill>
      </a:tcStyle>
    </a:wholeTbl>
    <a:band2H>
      <a:tcTxStyle b="def" i="def"/>
      <a:tcStyle>
        <a:tcBdr/>
        <a:fill>
          <a:solidFill>
            <a:srgbClr val="6C6C6C"/>
          </a:solidFill>
        </a:fill>
      </a:tcStyle>
    </a:band2H>
    <a:firstCol>
      <a:tcTxStyle b="on" i="off">
        <a:font>
          <a:latin typeface="AmerType Md BT"/>
          <a:ea typeface="AmerType Md BT"/>
          <a:cs typeface="AmerType Md BT"/>
        </a:font>
        <a:srgbClr val="6C6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merType Md BT"/>
          <a:ea typeface="AmerType Md BT"/>
          <a:cs typeface="AmerType Md BT"/>
        </a:font>
        <a:schemeClr val="accent2"/>
      </a:tcTxStyle>
      <a:tcStyle>
        <a:tcBdr>
          <a:left>
            <a:ln w="12700" cap="flat">
              <a:noFill/>
              <a:miter lim="400000"/>
            </a:ln>
          </a:left>
          <a:right>
            <a:ln w="12700" cap="flat">
              <a:noFill/>
              <a:miter lim="400000"/>
            </a:ln>
          </a:right>
          <a:top>
            <a:ln w="50800" cap="flat">
              <a:solidFill>
                <a:schemeClr val="accent2"/>
              </a:solidFill>
              <a:prstDash val="solid"/>
              <a:round/>
            </a:ln>
          </a:top>
          <a:bottom>
            <a:ln w="25400" cap="flat">
              <a:solidFill>
                <a:schemeClr val="accent2"/>
              </a:solidFill>
              <a:prstDash val="solid"/>
              <a:round/>
            </a:ln>
          </a:bottom>
          <a:insideH>
            <a:ln w="12700" cap="flat">
              <a:noFill/>
              <a:miter lim="400000"/>
            </a:ln>
          </a:insideH>
          <a:insideV>
            <a:ln w="12700" cap="flat">
              <a:noFill/>
              <a:miter lim="400000"/>
            </a:ln>
          </a:insideV>
        </a:tcBdr>
        <a:fill>
          <a:solidFill>
            <a:srgbClr val="6C6C6C"/>
          </a:solidFill>
        </a:fill>
      </a:tcStyle>
    </a:lastRow>
    <a:firstRow>
      <a:tcTxStyle b="on" i="off">
        <a:font>
          <a:latin typeface="AmerType Md BT"/>
          <a:ea typeface="AmerType Md BT"/>
          <a:cs typeface="AmerType Md BT"/>
        </a:font>
        <a:srgbClr val="6C6C6C"/>
      </a:tcTxStyle>
      <a:tcStyle>
        <a:tcBdr>
          <a:left>
            <a:ln w="12700" cap="flat">
              <a:noFill/>
              <a:miter lim="400000"/>
            </a:ln>
          </a:left>
          <a:right>
            <a:ln w="12700" cap="flat">
              <a:noFill/>
              <a:miter lim="400000"/>
            </a:ln>
          </a:right>
          <a:top>
            <a:ln w="25400" cap="flat">
              <a:solidFill>
                <a:schemeClr val="accent2"/>
              </a:solidFill>
              <a:prstDash val="solid"/>
              <a:round/>
            </a:ln>
          </a:top>
          <a:bottom>
            <a:ln w="25400" cap="flat">
              <a:solidFill>
                <a:schemeClr val="accent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merType Md BT"/>
          <a:ea typeface="AmerType Md BT"/>
          <a:cs typeface="AmerType Md BT"/>
        </a:font>
        <a:schemeClr val="accent2"/>
      </a:tcTxStyle>
      <a:tcStyle>
        <a:tcBdr>
          <a:left>
            <a:ln w="12700" cap="flat">
              <a:solidFill>
                <a:srgbClr val="6C6C6C"/>
              </a:solidFill>
              <a:prstDash val="solid"/>
              <a:round/>
            </a:ln>
          </a:left>
          <a:right>
            <a:ln w="12700" cap="flat">
              <a:solidFill>
                <a:srgbClr val="6C6C6C"/>
              </a:solidFill>
              <a:prstDash val="solid"/>
              <a:round/>
            </a:ln>
          </a:right>
          <a:top>
            <a:ln w="12700" cap="flat">
              <a:solidFill>
                <a:srgbClr val="6C6C6C"/>
              </a:solidFill>
              <a:prstDash val="solid"/>
              <a:round/>
            </a:ln>
          </a:top>
          <a:bottom>
            <a:ln w="127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rgbClr val="F2D7CE"/>
          </a:solidFill>
        </a:fill>
      </a:tcStyle>
    </a:wholeTbl>
    <a:band2H>
      <a:tcTxStyle b="def" i="def"/>
      <a:tcStyle>
        <a:tcBdr/>
        <a:fill>
          <a:solidFill>
            <a:srgbClr val="F9ECE8"/>
          </a:solidFill>
        </a:fill>
      </a:tcStyle>
    </a:band2H>
    <a:firstCol>
      <a:tcTxStyle b="on" i="off">
        <a:font>
          <a:latin typeface="AmerType Md BT"/>
          <a:ea typeface="AmerType Md BT"/>
          <a:cs typeface="AmerType Md BT"/>
        </a:font>
        <a:srgbClr val="6C6C6C"/>
      </a:tcTxStyle>
      <a:tcStyle>
        <a:tcBdr>
          <a:left>
            <a:ln w="12700" cap="flat">
              <a:solidFill>
                <a:srgbClr val="6C6C6C"/>
              </a:solidFill>
              <a:prstDash val="solid"/>
              <a:round/>
            </a:ln>
          </a:left>
          <a:right>
            <a:ln w="12700" cap="flat">
              <a:solidFill>
                <a:srgbClr val="6C6C6C"/>
              </a:solidFill>
              <a:prstDash val="solid"/>
              <a:round/>
            </a:ln>
          </a:right>
          <a:top>
            <a:ln w="12700" cap="flat">
              <a:solidFill>
                <a:srgbClr val="6C6C6C"/>
              </a:solidFill>
              <a:prstDash val="solid"/>
              <a:round/>
            </a:ln>
          </a:top>
          <a:bottom>
            <a:ln w="127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chemeClr val="accent2"/>
          </a:solidFill>
        </a:fill>
      </a:tcStyle>
    </a:firstCol>
    <a:lastRow>
      <a:tcTxStyle b="on" i="off">
        <a:font>
          <a:latin typeface="AmerType Md BT"/>
          <a:ea typeface="AmerType Md BT"/>
          <a:cs typeface="AmerType Md BT"/>
        </a:font>
        <a:srgbClr val="6C6C6C"/>
      </a:tcTxStyle>
      <a:tcStyle>
        <a:tcBdr>
          <a:left>
            <a:ln w="12700" cap="flat">
              <a:solidFill>
                <a:srgbClr val="6C6C6C"/>
              </a:solidFill>
              <a:prstDash val="solid"/>
              <a:round/>
            </a:ln>
          </a:left>
          <a:right>
            <a:ln w="12700" cap="flat">
              <a:solidFill>
                <a:srgbClr val="6C6C6C"/>
              </a:solidFill>
              <a:prstDash val="solid"/>
              <a:round/>
            </a:ln>
          </a:right>
          <a:top>
            <a:ln w="38100" cap="flat">
              <a:solidFill>
                <a:srgbClr val="6C6C6C"/>
              </a:solidFill>
              <a:prstDash val="solid"/>
              <a:round/>
            </a:ln>
          </a:top>
          <a:bottom>
            <a:ln w="127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chemeClr val="accent2"/>
          </a:solidFill>
        </a:fill>
      </a:tcStyle>
    </a:lastRow>
    <a:firstRow>
      <a:tcTxStyle b="on" i="off">
        <a:font>
          <a:latin typeface="AmerType Md BT"/>
          <a:ea typeface="AmerType Md BT"/>
          <a:cs typeface="AmerType Md BT"/>
        </a:font>
        <a:srgbClr val="6C6C6C"/>
      </a:tcTxStyle>
      <a:tcStyle>
        <a:tcBdr>
          <a:left>
            <a:ln w="12700" cap="flat">
              <a:solidFill>
                <a:srgbClr val="6C6C6C"/>
              </a:solidFill>
              <a:prstDash val="solid"/>
              <a:round/>
            </a:ln>
          </a:left>
          <a:right>
            <a:ln w="12700" cap="flat">
              <a:solidFill>
                <a:srgbClr val="6C6C6C"/>
              </a:solidFill>
              <a:prstDash val="solid"/>
              <a:round/>
            </a:ln>
          </a:right>
          <a:top>
            <a:ln w="12700" cap="flat">
              <a:solidFill>
                <a:srgbClr val="6C6C6C"/>
              </a:solidFill>
              <a:prstDash val="solid"/>
              <a:round/>
            </a:ln>
          </a:top>
          <a:bottom>
            <a:ln w="381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chemeClr val="accent2"/>
          </a:solidFill>
        </a:fill>
      </a:tcStyle>
    </a:firstRow>
  </a:tblStyle>
  <a:tblStyle styleId="{2708684C-4D16-4618-839F-0558EEFCDFE6}" styleName="">
    <a:tblBg/>
    <a:wholeTbl>
      <a:tcTxStyle b="off" i="off">
        <a:font>
          <a:latin typeface="AmerType Md BT"/>
          <a:ea typeface="AmerType Md BT"/>
          <a:cs typeface="AmerType Md BT"/>
        </a:font>
        <a:srgbClr val="6C6C6C"/>
      </a:tcTxStyle>
      <a:tcStyle>
        <a:tcBdr>
          <a:left>
            <a:ln w="12700" cap="flat">
              <a:solidFill>
                <a:srgbClr val="6C6C6C"/>
              </a:solidFill>
              <a:prstDash val="solid"/>
              <a:round/>
            </a:ln>
          </a:left>
          <a:right>
            <a:ln w="12700" cap="flat">
              <a:solidFill>
                <a:srgbClr val="6C6C6C"/>
              </a:solidFill>
              <a:prstDash val="solid"/>
              <a:round/>
            </a:ln>
          </a:right>
          <a:top>
            <a:ln w="12700" cap="flat">
              <a:solidFill>
                <a:srgbClr val="6C6C6C"/>
              </a:solidFill>
              <a:prstDash val="solid"/>
              <a:round/>
            </a:ln>
          </a:top>
          <a:bottom>
            <a:ln w="127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rgbClr val="6C6C6C">
              <a:alpha val="20000"/>
            </a:srgbClr>
          </a:solidFill>
        </a:fill>
      </a:tcStyle>
    </a:wholeTbl>
    <a:band2H>
      <a:tcTxStyle b="def" i="def"/>
      <a:tcStyle>
        <a:tcBdr/>
        <a:fill>
          <a:solidFill>
            <a:srgbClr val="FFFFFF"/>
          </a:solidFill>
        </a:fill>
      </a:tcStyle>
    </a:band2H>
    <a:firstCol>
      <a:tcTxStyle b="on" i="off">
        <a:font>
          <a:latin typeface="AmerType Md BT"/>
          <a:ea typeface="AmerType Md BT"/>
          <a:cs typeface="AmerType Md BT"/>
        </a:font>
        <a:srgbClr val="6C6C6C"/>
      </a:tcTxStyle>
      <a:tcStyle>
        <a:tcBdr>
          <a:left>
            <a:ln w="12700" cap="flat">
              <a:solidFill>
                <a:srgbClr val="6C6C6C"/>
              </a:solidFill>
              <a:prstDash val="solid"/>
              <a:round/>
            </a:ln>
          </a:left>
          <a:right>
            <a:ln w="12700" cap="flat">
              <a:solidFill>
                <a:srgbClr val="6C6C6C"/>
              </a:solidFill>
              <a:prstDash val="solid"/>
              <a:round/>
            </a:ln>
          </a:right>
          <a:top>
            <a:ln w="12700" cap="flat">
              <a:solidFill>
                <a:srgbClr val="6C6C6C"/>
              </a:solidFill>
              <a:prstDash val="solid"/>
              <a:round/>
            </a:ln>
          </a:top>
          <a:bottom>
            <a:ln w="127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rgbClr val="6C6C6C">
              <a:alpha val="20000"/>
            </a:srgbClr>
          </a:solidFill>
        </a:fill>
      </a:tcStyle>
    </a:firstCol>
    <a:lastRow>
      <a:tcTxStyle b="on" i="off">
        <a:font>
          <a:latin typeface="AmerType Md BT"/>
          <a:ea typeface="AmerType Md BT"/>
          <a:cs typeface="AmerType Md BT"/>
        </a:font>
        <a:srgbClr val="6C6C6C"/>
      </a:tcTxStyle>
      <a:tcStyle>
        <a:tcBdr>
          <a:left>
            <a:ln w="12700" cap="flat">
              <a:solidFill>
                <a:srgbClr val="6C6C6C"/>
              </a:solidFill>
              <a:prstDash val="solid"/>
              <a:round/>
            </a:ln>
          </a:left>
          <a:right>
            <a:ln w="12700" cap="flat">
              <a:solidFill>
                <a:srgbClr val="6C6C6C"/>
              </a:solidFill>
              <a:prstDash val="solid"/>
              <a:round/>
            </a:ln>
          </a:right>
          <a:top>
            <a:ln w="50800" cap="flat">
              <a:solidFill>
                <a:srgbClr val="6C6C6C"/>
              </a:solidFill>
              <a:prstDash val="solid"/>
              <a:round/>
            </a:ln>
          </a:top>
          <a:bottom>
            <a:ln w="127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noFill/>
        </a:fill>
      </a:tcStyle>
    </a:lastRow>
    <a:firstRow>
      <a:tcTxStyle b="on" i="off">
        <a:font>
          <a:latin typeface="AmerType Md BT"/>
          <a:ea typeface="AmerType Md BT"/>
          <a:cs typeface="AmerType Md BT"/>
        </a:font>
        <a:srgbClr val="6C6C6C"/>
      </a:tcTxStyle>
      <a:tcStyle>
        <a:tcBdr>
          <a:left>
            <a:ln w="12700" cap="flat">
              <a:solidFill>
                <a:srgbClr val="6C6C6C"/>
              </a:solidFill>
              <a:prstDash val="solid"/>
              <a:round/>
            </a:ln>
          </a:left>
          <a:right>
            <a:ln w="12700" cap="flat">
              <a:solidFill>
                <a:srgbClr val="6C6C6C"/>
              </a:solidFill>
              <a:prstDash val="solid"/>
              <a:round/>
            </a:ln>
          </a:right>
          <a:top>
            <a:ln w="12700" cap="flat">
              <a:solidFill>
                <a:srgbClr val="6C6C6C"/>
              </a:solidFill>
              <a:prstDash val="solid"/>
              <a:round/>
            </a:ln>
          </a:top>
          <a:bottom>
            <a:ln w="254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14" name="Shape 214"/>
          <p:cNvSpPr/>
          <p:nvPr>
            <p:ph type="sldImg"/>
          </p:nvPr>
        </p:nvSpPr>
        <p:spPr>
          <a:xfrm>
            <a:off x="1143000" y="685800"/>
            <a:ext cx="4572000" cy="3429000"/>
          </a:xfrm>
          <a:prstGeom prst="rect">
            <a:avLst/>
          </a:prstGeom>
        </p:spPr>
        <p:txBody>
          <a:bodyPr/>
          <a:lstStyle/>
          <a:p>
            <a:pPr/>
          </a:p>
        </p:txBody>
      </p:sp>
      <p:sp>
        <p:nvSpPr>
          <p:cNvPr id="215" name="Shape 21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912812" latinLnBrk="0">
      <a:spcBef>
        <a:spcPts val="300"/>
      </a:spcBef>
      <a:defRPr sz="1100">
        <a:latin typeface="+mn-lt"/>
        <a:ea typeface="+mn-ea"/>
        <a:cs typeface="+mn-cs"/>
        <a:sym typeface="Calibri"/>
      </a:defRPr>
    </a:lvl1pPr>
    <a:lvl2pPr indent="228600" defTabSz="912812" latinLnBrk="0">
      <a:spcBef>
        <a:spcPts val="300"/>
      </a:spcBef>
      <a:defRPr sz="1100">
        <a:latin typeface="+mn-lt"/>
        <a:ea typeface="+mn-ea"/>
        <a:cs typeface="+mn-cs"/>
        <a:sym typeface="Calibri"/>
      </a:defRPr>
    </a:lvl2pPr>
    <a:lvl3pPr indent="457200" defTabSz="912812" latinLnBrk="0">
      <a:spcBef>
        <a:spcPts val="300"/>
      </a:spcBef>
      <a:defRPr sz="1100">
        <a:latin typeface="+mn-lt"/>
        <a:ea typeface="+mn-ea"/>
        <a:cs typeface="+mn-cs"/>
        <a:sym typeface="Calibri"/>
      </a:defRPr>
    </a:lvl3pPr>
    <a:lvl4pPr indent="685800" defTabSz="912812" latinLnBrk="0">
      <a:spcBef>
        <a:spcPts val="300"/>
      </a:spcBef>
      <a:defRPr sz="1100">
        <a:latin typeface="+mn-lt"/>
        <a:ea typeface="+mn-ea"/>
        <a:cs typeface="+mn-cs"/>
        <a:sym typeface="Calibri"/>
      </a:defRPr>
    </a:lvl4pPr>
    <a:lvl5pPr indent="914400" defTabSz="912812" latinLnBrk="0">
      <a:spcBef>
        <a:spcPts val="300"/>
      </a:spcBef>
      <a:defRPr sz="1100">
        <a:latin typeface="+mn-lt"/>
        <a:ea typeface="+mn-ea"/>
        <a:cs typeface="+mn-cs"/>
        <a:sym typeface="Calibri"/>
      </a:defRPr>
    </a:lvl5pPr>
    <a:lvl6pPr indent="1143000" defTabSz="912812" latinLnBrk="0">
      <a:spcBef>
        <a:spcPts val="300"/>
      </a:spcBef>
      <a:defRPr sz="1100">
        <a:latin typeface="+mn-lt"/>
        <a:ea typeface="+mn-ea"/>
        <a:cs typeface="+mn-cs"/>
        <a:sym typeface="Calibri"/>
      </a:defRPr>
    </a:lvl6pPr>
    <a:lvl7pPr indent="1371600" defTabSz="912812" latinLnBrk="0">
      <a:spcBef>
        <a:spcPts val="300"/>
      </a:spcBef>
      <a:defRPr sz="1100">
        <a:latin typeface="+mn-lt"/>
        <a:ea typeface="+mn-ea"/>
        <a:cs typeface="+mn-cs"/>
        <a:sym typeface="Calibri"/>
      </a:defRPr>
    </a:lvl7pPr>
    <a:lvl8pPr indent="1600200" defTabSz="912812" latinLnBrk="0">
      <a:spcBef>
        <a:spcPts val="300"/>
      </a:spcBef>
      <a:defRPr sz="1100">
        <a:latin typeface="+mn-lt"/>
        <a:ea typeface="+mn-ea"/>
        <a:cs typeface="+mn-cs"/>
        <a:sym typeface="Calibri"/>
      </a:defRPr>
    </a:lvl8pPr>
    <a:lvl9pPr indent="1828800" defTabSz="912812" latinLnBrk="0">
      <a:spcBef>
        <a:spcPts val="300"/>
      </a:spcBef>
      <a:defRPr sz="11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image" Target="../media/image19.png"/><Relationship Id="rId20" Type="http://schemas.openxmlformats.org/officeDocument/2006/relationships/image" Target="../media/image20.png"/><Relationship Id="rId21" Type="http://schemas.openxmlformats.org/officeDocument/2006/relationships/image" Target="../media/image21.png"/><Relationship Id="rId22" Type="http://schemas.openxmlformats.org/officeDocument/2006/relationships/image" Target="../media/image22.png"/><Relationship Id="rId23" Type="http://schemas.openxmlformats.org/officeDocument/2006/relationships/image" Target="../media/image23.png"/><Relationship Id="rId24" Type="http://schemas.openxmlformats.org/officeDocument/2006/relationships/image" Target="../media/image24.png"/><Relationship Id="rId25" Type="http://schemas.openxmlformats.org/officeDocument/2006/relationships/image" Target="../media/image25.png"/><Relationship Id="rId26" Type="http://schemas.openxmlformats.org/officeDocument/2006/relationships/image" Target="../media/image26.png"/><Relationship Id="rId27" Type="http://schemas.openxmlformats.org/officeDocument/2006/relationships/image" Target="../media/image27.png"/><Relationship Id="rId28" Type="http://schemas.openxmlformats.org/officeDocument/2006/relationships/image" Target="../media/image28.png"/><Relationship Id="rId29" Type="http://schemas.openxmlformats.org/officeDocument/2006/relationships/image" Target="../media/image29.png"/><Relationship Id="rId30" Type="http://schemas.openxmlformats.org/officeDocument/2006/relationships/image" Target="../media/image30.png"/><Relationship Id="rId31" Type="http://schemas.openxmlformats.org/officeDocument/2006/relationships/image" Target="../media/image31.png"/><Relationship Id="rId32" Type="http://schemas.openxmlformats.org/officeDocument/2006/relationships/image" Target="../media/image32.png"/><Relationship Id="rId33" Type="http://schemas.openxmlformats.org/officeDocument/2006/relationships/image" Target="../media/image33.png"/><Relationship Id="rId34" Type="http://schemas.openxmlformats.org/officeDocument/2006/relationships/image" Target="../media/image34.png"/><Relationship Id="rId35" Type="http://schemas.openxmlformats.org/officeDocument/2006/relationships/image" Target="../media/image35.png"/><Relationship Id="rId36" Type="http://schemas.openxmlformats.org/officeDocument/2006/relationships/image" Target="../media/image36.png"/><Relationship Id="rId37" Type="http://schemas.openxmlformats.org/officeDocument/2006/relationships/image" Target="../media/image37.png"/><Relationship Id="rId38" Type="http://schemas.openxmlformats.org/officeDocument/2006/relationships/image" Target="../media/image38.png"/><Relationship Id="rId39" Type="http://schemas.openxmlformats.org/officeDocument/2006/relationships/image" Target="../media/image39.png"/><Relationship Id="rId40" Type="http://schemas.openxmlformats.org/officeDocument/2006/relationships/image" Target="../media/image40.png"/><Relationship Id="rId41" Type="http://schemas.openxmlformats.org/officeDocument/2006/relationships/image" Target="../media/image41.png"/><Relationship Id="rId42" Type="http://schemas.openxmlformats.org/officeDocument/2006/relationships/image" Target="../media/image42.png"/><Relationship Id="rId43" Type="http://schemas.openxmlformats.org/officeDocument/2006/relationships/image" Target="../media/image43.png"/><Relationship Id="rId44" Type="http://schemas.openxmlformats.org/officeDocument/2006/relationships/image" Target="../media/image44.png"/><Relationship Id="rId45" Type="http://schemas.openxmlformats.org/officeDocument/2006/relationships/image" Target="../media/image45.png"/><Relationship Id="rId46" Type="http://schemas.openxmlformats.org/officeDocument/2006/relationships/image" Target="../media/image46.png"/><Relationship Id="rId47" Type="http://schemas.openxmlformats.org/officeDocument/2006/relationships/image" Target="../media/image47.png"/><Relationship Id="rId48"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12" name="image.png" descr="image.png"/>
          <p:cNvPicPr>
            <a:picLocks noChangeAspect="1"/>
          </p:cNvPicPr>
          <p:nvPr/>
        </p:nvPicPr>
        <p:blipFill>
          <a:blip r:embed="rId2">
            <a:extLst/>
          </a:blip>
          <a:stretch>
            <a:fillRect/>
          </a:stretch>
        </p:blipFill>
        <p:spPr>
          <a:xfrm>
            <a:off x="-268288" y="5578475"/>
            <a:ext cx="2822576" cy="3059113"/>
          </a:xfrm>
          <a:prstGeom prst="rect">
            <a:avLst/>
          </a:prstGeom>
          <a:ln w="12700">
            <a:miter lim="400000"/>
          </a:ln>
        </p:spPr>
      </p:pic>
      <p:pic>
        <p:nvPicPr>
          <p:cNvPr id="13" name="image.png" descr="image.png"/>
          <p:cNvPicPr>
            <a:picLocks noChangeAspect="1"/>
          </p:cNvPicPr>
          <p:nvPr/>
        </p:nvPicPr>
        <p:blipFill>
          <a:blip r:embed="rId3">
            <a:extLst/>
          </a:blip>
          <a:stretch>
            <a:fillRect/>
          </a:stretch>
        </p:blipFill>
        <p:spPr>
          <a:xfrm>
            <a:off x="566737" y="1390650"/>
            <a:ext cx="3062288" cy="3052763"/>
          </a:xfrm>
          <a:prstGeom prst="rect">
            <a:avLst/>
          </a:prstGeom>
          <a:ln w="12700">
            <a:miter lim="400000"/>
          </a:ln>
        </p:spPr>
      </p:pic>
      <p:pic>
        <p:nvPicPr>
          <p:cNvPr id="14" name="image.png" descr="image.png"/>
          <p:cNvPicPr>
            <a:picLocks noChangeAspect="1"/>
          </p:cNvPicPr>
          <p:nvPr/>
        </p:nvPicPr>
        <p:blipFill>
          <a:blip r:embed="rId3">
            <a:extLst/>
          </a:blip>
          <a:stretch>
            <a:fillRect/>
          </a:stretch>
        </p:blipFill>
        <p:spPr>
          <a:xfrm>
            <a:off x="2498725" y="231775"/>
            <a:ext cx="3060700" cy="3052763"/>
          </a:xfrm>
          <a:prstGeom prst="rect">
            <a:avLst/>
          </a:prstGeom>
          <a:ln w="12700">
            <a:miter lim="400000"/>
          </a:ln>
        </p:spPr>
      </p:pic>
      <p:pic>
        <p:nvPicPr>
          <p:cNvPr id="15" name="image.png" descr="image.png"/>
          <p:cNvPicPr>
            <a:picLocks noChangeAspect="1"/>
          </p:cNvPicPr>
          <p:nvPr/>
        </p:nvPicPr>
        <p:blipFill>
          <a:blip r:embed="rId4">
            <a:extLst/>
          </a:blip>
          <a:stretch>
            <a:fillRect/>
          </a:stretch>
        </p:blipFill>
        <p:spPr>
          <a:xfrm>
            <a:off x="566737" y="7981950"/>
            <a:ext cx="3062288" cy="2033588"/>
          </a:xfrm>
          <a:prstGeom prst="rect">
            <a:avLst/>
          </a:prstGeom>
          <a:ln w="12700">
            <a:miter lim="400000"/>
          </a:ln>
        </p:spPr>
      </p:pic>
      <p:pic>
        <p:nvPicPr>
          <p:cNvPr id="16" name="image.png" descr="image.png"/>
          <p:cNvPicPr>
            <a:picLocks noChangeAspect="1"/>
          </p:cNvPicPr>
          <p:nvPr/>
        </p:nvPicPr>
        <p:blipFill>
          <a:blip r:embed="rId5">
            <a:extLst/>
          </a:blip>
          <a:stretch>
            <a:fillRect/>
          </a:stretch>
        </p:blipFill>
        <p:spPr>
          <a:xfrm>
            <a:off x="-236538" y="-255588"/>
            <a:ext cx="2398713" cy="2722563"/>
          </a:xfrm>
          <a:prstGeom prst="rect">
            <a:avLst/>
          </a:prstGeom>
          <a:ln w="12700">
            <a:miter lim="400000"/>
          </a:ln>
        </p:spPr>
      </p:pic>
      <p:pic>
        <p:nvPicPr>
          <p:cNvPr id="17" name="image.png" descr="image.png"/>
          <p:cNvPicPr>
            <a:picLocks noChangeAspect="1"/>
          </p:cNvPicPr>
          <p:nvPr/>
        </p:nvPicPr>
        <p:blipFill>
          <a:blip r:embed="rId6">
            <a:extLst/>
          </a:blip>
          <a:stretch>
            <a:fillRect/>
          </a:stretch>
        </p:blipFill>
        <p:spPr>
          <a:xfrm>
            <a:off x="1146175" y="-401638"/>
            <a:ext cx="3052763" cy="3059113"/>
          </a:xfrm>
          <a:prstGeom prst="rect">
            <a:avLst/>
          </a:prstGeom>
          <a:ln w="12700">
            <a:miter lim="400000"/>
          </a:ln>
        </p:spPr>
      </p:pic>
      <p:pic>
        <p:nvPicPr>
          <p:cNvPr id="18" name="image.png" descr="image.png"/>
          <p:cNvPicPr>
            <a:picLocks noChangeAspect="1"/>
          </p:cNvPicPr>
          <p:nvPr/>
        </p:nvPicPr>
        <p:blipFill>
          <a:blip r:embed="rId7">
            <a:extLst/>
          </a:blip>
          <a:stretch>
            <a:fillRect/>
          </a:stretch>
        </p:blipFill>
        <p:spPr>
          <a:xfrm>
            <a:off x="-171450" y="768350"/>
            <a:ext cx="3054350" cy="3060700"/>
          </a:xfrm>
          <a:prstGeom prst="rect">
            <a:avLst/>
          </a:prstGeom>
          <a:ln w="12700">
            <a:miter lim="400000"/>
          </a:ln>
        </p:spPr>
      </p:pic>
      <p:pic>
        <p:nvPicPr>
          <p:cNvPr id="19" name="image.png" descr="image.png"/>
          <p:cNvPicPr>
            <a:picLocks noChangeAspect="1"/>
          </p:cNvPicPr>
          <p:nvPr/>
        </p:nvPicPr>
        <p:blipFill>
          <a:blip r:embed="rId8">
            <a:extLst/>
          </a:blip>
          <a:stretch>
            <a:fillRect/>
          </a:stretch>
        </p:blipFill>
        <p:spPr>
          <a:xfrm>
            <a:off x="10491787" y="-255588"/>
            <a:ext cx="2754313" cy="2722563"/>
          </a:xfrm>
          <a:prstGeom prst="rect">
            <a:avLst/>
          </a:prstGeom>
          <a:ln w="12700">
            <a:miter lim="400000"/>
          </a:ln>
        </p:spPr>
      </p:pic>
      <p:pic>
        <p:nvPicPr>
          <p:cNvPr id="20" name="image.png" descr="image.png"/>
          <p:cNvPicPr>
            <a:picLocks noChangeAspect="1"/>
          </p:cNvPicPr>
          <p:nvPr/>
        </p:nvPicPr>
        <p:blipFill>
          <a:blip r:embed="rId9">
            <a:extLst/>
          </a:blip>
          <a:stretch>
            <a:fillRect/>
          </a:stretch>
        </p:blipFill>
        <p:spPr>
          <a:xfrm>
            <a:off x="8528050" y="-255588"/>
            <a:ext cx="3060700" cy="2762251"/>
          </a:xfrm>
          <a:prstGeom prst="rect">
            <a:avLst/>
          </a:prstGeom>
          <a:ln w="12700">
            <a:miter lim="400000"/>
          </a:ln>
        </p:spPr>
      </p:pic>
      <p:pic>
        <p:nvPicPr>
          <p:cNvPr id="21" name="image.png" descr="image.png"/>
          <p:cNvPicPr>
            <a:picLocks noChangeAspect="1"/>
          </p:cNvPicPr>
          <p:nvPr/>
        </p:nvPicPr>
        <p:blipFill>
          <a:blip r:embed="rId10">
            <a:extLst/>
          </a:blip>
          <a:stretch>
            <a:fillRect/>
          </a:stretch>
        </p:blipFill>
        <p:spPr>
          <a:xfrm>
            <a:off x="10485437" y="1390650"/>
            <a:ext cx="2760663" cy="3052763"/>
          </a:xfrm>
          <a:prstGeom prst="rect">
            <a:avLst/>
          </a:prstGeom>
          <a:ln w="12700">
            <a:miter lim="400000"/>
          </a:ln>
        </p:spPr>
      </p:pic>
      <p:pic>
        <p:nvPicPr>
          <p:cNvPr id="22" name="image.png" descr="image.png"/>
          <p:cNvPicPr>
            <a:picLocks noChangeAspect="1"/>
          </p:cNvPicPr>
          <p:nvPr/>
        </p:nvPicPr>
        <p:blipFill>
          <a:blip r:embed="rId11">
            <a:extLst/>
          </a:blip>
          <a:stretch>
            <a:fillRect/>
          </a:stretch>
        </p:blipFill>
        <p:spPr>
          <a:xfrm>
            <a:off x="11291887" y="7138987"/>
            <a:ext cx="1954213" cy="2846388"/>
          </a:xfrm>
          <a:prstGeom prst="rect">
            <a:avLst/>
          </a:prstGeom>
          <a:ln w="12700">
            <a:miter lim="400000"/>
          </a:ln>
        </p:spPr>
      </p:pic>
      <p:pic>
        <p:nvPicPr>
          <p:cNvPr id="23" name="image.png" descr="image.png"/>
          <p:cNvPicPr>
            <a:picLocks noChangeAspect="1"/>
          </p:cNvPicPr>
          <p:nvPr/>
        </p:nvPicPr>
        <p:blipFill>
          <a:blip r:embed="rId12">
            <a:extLst/>
          </a:blip>
          <a:stretch>
            <a:fillRect/>
          </a:stretch>
        </p:blipFill>
        <p:spPr>
          <a:xfrm>
            <a:off x="9302750" y="6035675"/>
            <a:ext cx="3060700" cy="3051175"/>
          </a:xfrm>
          <a:prstGeom prst="rect">
            <a:avLst/>
          </a:prstGeom>
          <a:ln w="12700">
            <a:miter lim="400000"/>
          </a:ln>
        </p:spPr>
      </p:pic>
      <p:pic>
        <p:nvPicPr>
          <p:cNvPr id="24" name="image.png" descr="image.png"/>
          <p:cNvPicPr>
            <a:picLocks noChangeAspect="1"/>
          </p:cNvPicPr>
          <p:nvPr/>
        </p:nvPicPr>
        <p:blipFill>
          <a:blip r:embed="rId13">
            <a:extLst/>
          </a:blip>
          <a:stretch>
            <a:fillRect/>
          </a:stretch>
        </p:blipFill>
        <p:spPr>
          <a:xfrm>
            <a:off x="-268288" y="6870700"/>
            <a:ext cx="2268538" cy="3054350"/>
          </a:xfrm>
          <a:prstGeom prst="rect">
            <a:avLst/>
          </a:prstGeom>
          <a:ln w="12700">
            <a:miter lim="400000"/>
          </a:ln>
        </p:spPr>
      </p:pic>
      <p:pic>
        <p:nvPicPr>
          <p:cNvPr id="25" name="image.png" descr="image.png"/>
          <p:cNvPicPr>
            <a:picLocks noChangeAspect="1"/>
          </p:cNvPicPr>
          <p:nvPr/>
        </p:nvPicPr>
        <p:blipFill>
          <a:blip r:embed="rId14">
            <a:extLst/>
          </a:blip>
          <a:stretch>
            <a:fillRect/>
          </a:stretch>
        </p:blipFill>
        <p:spPr>
          <a:xfrm>
            <a:off x="835025" y="6645275"/>
            <a:ext cx="3059113" cy="3051175"/>
          </a:xfrm>
          <a:prstGeom prst="rect">
            <a:avLst/>
          </a:prstGeom>
          <a:ln w="12700">
            <a:miter lim="400000"/>
          </a:ln>
        </p:spPr>
      </p:pic>
      <p:pic>
        <p:nvPicPr>
          <p:cNvPr id="26" name="image.png" descr="image.png"/>
          <p:cNvPicPr>
            <a:picLocks noChangeAspect="1"/>
          </p:cNvPicPr>
          <p:nvPr/>
        </p:nvPicPr>
        <p:blipFill>
          <a:blip r:embed="rId15">
            <a:extLst/>
          </a:blip>
          <a:stretch>
            <a:fillRect/>
          </a:stretch>
        </p:blipFill>
        <p:spPr>
          <a:xfrm>
            <a:off x="8528050" y="942975"/>
            <a:ext cx="3060700" cy="3055938"/>
          </a:xfrm>
          <a:prstGeom prst="rect">
            <a:avLst/>
          </a:prstGeom>
          <a:ln w="12700">
            <a:miter lim="400000"/>
          </a:ln>
        </p:spPr>
      </p:pic>
      <p:pic>
        <p:nvPicPr>
          <p:cNvPr id="27" name="image.png" descr="image.png"/>
          <p:cNvPicPr>
            <a:picLocks noChangeAspect="1"/>
          </p:cNvPicPr>
          <p:nvPr/>
        </p:nvPicPr>
        <p:blipFill>
          <a:blip r:embed="rId16">
            <a:extLst/>
          </a:blip>
          <a:stretch>
            <a:fillRect/>
          </a:stretch>
        </p:blipFill>
        <p:spPr>
          <a:xfrm>
            <a:off x="9015412" y="7138987"/>
            <a:ext cx="3054351" cy="3059113"/>
          </a:xfrm>
          <a:prstGeom prst="rect">
            <a:avLst/>
          </a:prstGeom>
          <a:ln w="12700">
            <a:miter lim="400000"/>
          </a:ln>
        </p:spPr>
      </p:pic>
      <p:pic>
        <p:nvPicPr>
          <p:cNvPr id="28" name="image.png" descr="image.png"/>
          <p:cNvPicPr>
            <a:picLocks noChangeAspect="1"/>
          </p:cNvPicPr>
          <p:nvPr/>
        </p:nvPicPr>
        <p:blipFill>
          <a:blip r:embed="rId17">
            <a:extLst/>
          </a:blip>
          <a:stretch>
            <a:fillRect/>
          </a:stretch>
        </p:blipFill>
        <p:spPr>
          <a:xfrm>
            <a:off x="11850687" y="755650"/>
            <a:ext cx="1323976" cy="1973263"/>
          </a:xfrm>
          <a:prstGeom prst="rect">
            <a:avLst/>
          </a:prstGeom>
          <a:ln w="12700">
            <a:miter lim="400000"/>
          </a:ln>
        </p:spPr>
      </p:pic>
      <p:pic>
        <p:nvPicPr>
          <p:cNvPr id="29" name="image.png" descr="image.png"/>
          <p:cNvPicPr>
            <a:picLocks noChangeAspect="1"/>
          </p:cNvPicPr>
          <p:nvPr/>
        </p:nvPicPr>
        <p:blipFill>
          <a:blip r:embed="rId18">
            <a:extLst/>
          </a:blip>
          <a:stretch>
            <a:fillRect/>
          </a:stretch>
        </p:blipFill>
        <p:spPr>
          <a:xfrm>
            <a:off x="8942387" y="201612"/>
            <a:ext cx="1665288" cy="1670051"/>
          </a:xfrm>
          <a:prstGeom prst="rect">
            <a:avLst/>
          </a:prstGeom>
          <a:ln w="12700">
            <a:miter lim="400000"/>
          </a:ln>
        </p:spPr>
      </p:pic>
      <p:pic>
        <p:nvPicPr>
          <p:cNvPr id="30" name="image.png" descr="image.png"/>
          <p:cNvPicPr>
            <a:picLocks noChangeAspect="1"/>
          </p:cNvPicPr>
          <p:nvPr/>
        </p:nvPicPr>
        <p:blipFill>
          <a:blip r:embed="rId19">
            <a:extLst/>
          </a:blip>
          <a:stretch>
            <a:fillRect/>
          </a:stretch>
        </p:blipFill>
        <p:spPr>
          <a:xfrm>
            <a:off x="9680575" y="1968500"/>
            <a:ext cx="1927225" cy="1925638"/>
          </a:xfrm>
          <a:prstGeom prst="rect">
            <a:avLst/>
          </a:prstGeom>
          <a:ln w="12700">
            <a:miter lim="400000"/>
          </a:ln>
        </p:spPr>
      </p:pic>
      <p:pic>
        <p:nvPicPr>
          <p:cNvPr id="31" name="image.png" descr="image.png"/>
          <p:cNvPicPr>
            <a:picLocks noChangeAspect="1"/>
          </p:cNvPicPr>
          <p:nvPr/>
        </p:nvPicPr>
        <p:blipFill>
          <a:blip r:embed="rId20">
            <a:extLst/>
          </a:blip>
          <a:stretch>
            <a:fillRect/>
          </a:stretch>
        </p:blipFill>
        <p:spPr>
          <a:xfrm>
            <a:off x="10174287" y="2822575"/>
            <a:ext cx="1670051" cy="1670050"/>
          </a:xfrm>
          <a:prstGeom prst="rect">
            <a:avLst/>
          </a:prstGeom>
          <a:ln w="12700">
            <a:miter lim="400000"/>
          </a:ln>
        </p:spPr>
      </p:pic>
      <p:pic>
        <p:nvPicPr>
          <p:cNvPr id="32" name="image.png" descr="image.png"/>
          <p:cNvPicPr>
            <a:picLocks noChangeAspect="1"/>
          </p:cNvPicPr>
          <p:nvPr/>
        </p:nvPicPr>
        <p:blipFill>
          <a:blip r:embed="rId21">
            <a:extLst/>
          </a:blip>
          <a:stretch>
            <a:fillRect/>
          </a:stretch>
        </p:blipFill>
        <p:spPr>
          <a:xfrm>
            <a:off x="10929937" y="3694112"/>
            <a:ext cx="1212851" cy="1211263"/>
          </a:xfrm>
          <a:prstGeom prst="rect">
            <a:avLst/>
          </a:prstGeom>
          <a:ln w="12700">
            <a:miter lim="400000"/>
          </a:ln>
        </p:spPr>
      </p:pic>
      <p:pic>
        <p:nvPicPr>
          <p:cNvPr id="33" name="image.png" descr="image.png"/>
          <p:cNvPicPr>
            <a:picLocks noChangeAspect="1"/>
          </p:cNvPicPr>
          <p:nvPr/>
        </p:nvPicPr>
        <p:blipFill>
          <a:blip r:embed="rId22">
            <a:extLst/>
          </a:blip>
          <a:stretch>
            <a:fillRect/>
          </a:stretch>
        </p:blipFill>
        <p:spPr>
          <a:xfrm>
            <a:off x="885825" y="-236538"/>
            <a:ext cx="1882775" cy="1179513"/>
          </a:xfrm>
          <a:prstGeom prst="rect">
            <a:avLst/>
          </a:prstGeom>
          <a:ln w="12700">
            <a:miter lim="400000"/>
          </a:ln>
        </p:spPr>
      </p:pic>
      <p:pic>
        <p:nvPicPr>
          <p:cNvPr id="34" name="image.png" descr="image.png"/>
          <p:cNvPicPr>
            <a:picLocks noChangeAspect="1"/>
          </p:cNvPicPr>
          <p:nvPr/>
        </p:nvPicPr>
        <p:blipFill>
          <a:blip r:embed="rId23">
            <a:extLst/>
          </a:blip>
          <a:stretch>
            <a:fillRect/>
          </a:stretch>
        </p:blipFill>
        <p:spPr>
          <a:xfrm>
            <a:off x="2047875" y="-236538"/>
            <a:ext cx="1652588" cy="846138"/>
          </a:xfrm>
          <a:prstGeom prst="rect">
            <a:avLst/>
          </a:prstGeom>
          <a:ln w="12700">
            <a:miter lim="400000"/>
          </a:ln>
        </p:spPr>
      </p:pic>
      <p:pic>
        <p:nvPicPr>
          <p:cNvPr id="35" name="image.png" descr="image.png"/>
          <p:cNvPicPr>
            <a:picLocks noChangeAspect="1"/>
          </p:cNvPicPr>
          <p:nvPr/>
        </p:nvPicPr>
        <p:blipFill>
          <a:blip r:embed="rId24">
            <a:extLst/>
          </a:blip>
          <a:stretch>
            <a:fillRect/>
          </a:stretch>
        </p:blipFill>
        <p:spPr>
          <a:xfrm>
            <a:off x="-188913" y="-236538"/>
            <a:ext cx="1023938" cy="1058863"/>
          </a:xfrm>
          <a:prstGeom prst="rect">
            <a:avLst/>
          </a:prstGeom>
          <a:ln w="12700">
            <a:miter lim="400000"/>
          </a:ln>
        </p:spPr>
      </p:pic>
      <p:pic>
        <p:nvPicPr>
          <p:cNvPr id="36" name="image.png" descr="image.png"/>
          <p:cNvPicPr>
            <a:picLocks noChangeAspect="1"/>
          </p:cNvPicPr>
          <p:nvPr/>
        </p:nvPicPr>
        <p:blipFill>
          <a:blip r:embed="rId25">
            <a:extLst/>
          </a:blip>
          <a:stretch>
            <a:fillRect/>
          </a:stretch>
        </p:blipFill>
        <p:spPr>
          <a:xfrm>
            <a:off x="304800" y="6053137"/>
            <a:ext cx="2176463" cy="2176463"/>
          </a:xfrm>
          <a:prstGeom prst="rect">
            <a:avLst/>
          </a:prstGeom>
          <a:ln w="12700">
            <a:miter lim="400000"/>
          </a:ln>
        </p:spPr>
      </p:pic>
      <p:pic>
        <p:nvPicPr>
          <p:cNvPr id="37" name="image.png" descr="image.png"/>
          <p:cNvPicPr>
            <a:picLocks noChangeAspect="1"/>
          </p:cNvPicPr>
          <p:nvPr/>
        </p:nvPicPr>
        <p:blipFill>
          <a:blip r:embed="rId26">
            <a:extLst/>
          </a:blip>
          <a:stretch>
            <a:fillRect/>
          </a:stretch>
        </p:blipFill>
        <p:spPr>
          <a:xfrm>
            <a:off x="8143875" y="9137650"/>
            <a:ext cx="1781175" cy="823913"/>
          </a:xfrm>
          <a:prstGeom prst="rect">
            <a:avLst/>
          </a:prstGeom>
          <a:ln w="12700">
            <a:miter lim="400000"/>
          </a:ln>
        </p:spPr>
      </p:pic>
      <p:pic>
        <p:nvPicPr>
          <p:cNvPr id="38" name="image.png" descr="image.png"/>
          <p:cNvPicPr>
            <a:picLocks noChangeAspect="1"/>
          </p:cNvPicPr>
          <p:nvPr/>
        </p:nvPicPr>
        <p:blipFill>
          <a:blip r:embed="rId27">
            <a:extLst/>
          </a:blip>
          <a:stretch>
            <a:fillRect/>
          </a:stretch>
        </p:blipFill>
        <p:spPr>
          <a:xfrm>
            <a:off x="8626475" y="9021762"/>
            <a:ext cx="1944688" cy="939801"/>
          </a:xfrm>
          <a:prstGeom prst="rect">
            <a:avLst/>
          </a:prstGeom>
          <a:ln w="12700">
            <a:miter lim="400000"/>
          </a:ln>
        </p:spPr>
      </p:pic>
      <p:pic>
        <p:nvPicPr>
          <p:cNvPr id="39" name="image.png" descr="image.png"/>
          <p:cNvPicPr>
            <a:picLocks noChangeAspect="1"/>
          </p:cNvPicPr>
          <p:nvPr/>
        </p:nvPicPr>
        <p:blipFill>
          <a:blip r:embed="rId28">
            <a:extLst/>
          </a:blip>
          <a:stretch>
            <a:fillRect/>
          </a:stretch>
        </p:blipFill>
        <p:spPr>
          <a:xfrm>
            <a:off x="10685462" y="9021762"/>
            <a:ext cx="1914526" cy="939801"/>
          </a:xfrm>
          <a:prstGeom prst="rect">
            <a:avLst/>
          </a:prstGeom>
          <a:ln w="12700">
            <a:miter lim="400000"/>
          </a:ln>
        </p:spPr>
      </p:pic>
      <p:sp>
        <p:nvSpPr>
          <p:cNvPr id="40" name="Circle"/>
          <p:cNvSpPr/>
          <p:nvPr/>
        </p:nvSpPr>
        <p:spPr>
          <a:xfrm>
            <a:off x="15875" y="7027862"/>
            <a:ext cx="869950" cy="869951"/>
          </a:xfrm>
          <a:prstGeom prst="ellipse">
            <a:avLst/>
          </a:prstGeom>
          <a:solidFill>
            <a:srgbClr val="C9CDB3">
              <a:alpha val="5097"/>
            </a:srgbClr>
          </a:solidFill>
          <a:ln w="12700" cap="rnd">
            <a:solidFill>
              <a:srgbClr val="C9CDB3">
                <a:alpha val="14901"/>
              </a:srgbClr>
            </a:solidFill>
          </a:ln>
        </p:spPr>
        <p:txBody>
          <a:bodyPr lIns="45719" rIns="45719" anchor="ctr"/>
          <a:lstStyle/>
          <a:p>
            <a:pPr algn="l" defTabSz="650875">
              <a:defRPr sz="2600">
                <a:solidFill>
                  <a:srgbClr val="FFFFFF"/>
                </a:solidFill>
              </a:defRPr>
            </a:pPr>
          </a:p>
        </p:txBody>
      </p:sp>
      <p:pic>
        <p:nvPicPr>
          <p:cNvPr id="41" name="image.png" descr="image.png"/>
          <p:cNvPicPr>
            <a:picLocks noChangeAspect="1"/>
          </p:cNvPicPr>
          <p:nvPr/>
        </p:nvPicPr>
        <p:blipFill>
          <a:blip r:embed="rId29">
            <a:extLst/>
          </a:blip>
          <a:stretch>
            <a:fillRect/>
          </a:stretch>
        </p:blipFill>
        <p:spPr>
          <a:xfrm>
            <a:off x="-133350" y="8742362"/>
            <a:ext cx="1176338" cy="1139826"/>
          </a:xfrm>
          <a:prstGeom prst="rect">
            <a:avLst/>
          </a:prstGeom>
          <a:ln w="12700">
            <a:miter lim="400000"/>
          </a:ln>
        </p:spPr>
      </p:pic>
      <p:pic>
        <p:nvPicPr>
          <p:cNvPr id="42" name="image.png" descr="image.png"/>
          <p:cNvPicPr>
            <a:picLocks noChangeAspect="1"/>
          </p:cNvPicPr>
          <p:nvPr/>
        </p:nvPicPr>
        <p:blipFill>
          <a:blip r:embed="rId30">
            <a:extLst/>
          </a:blip>
          <a:stretch>
            <a:fillRect/>
          </a:stretch>
        </p:blipFill>
        <p:spPr>
          <a:xfrm>
            <a:off x="-133350" y="7300912"/>
            <a:ext cx="871538" cy="1349376"/>
          </a:xfrm>
          <a:prstGeom prst="rect">
            <a:avLst/>
          </a:prstGeom>
          <a:ln w="12700">
            <a:miter lim="400000"/>
          </a:ln>
        </p:spPr>
      </p:pic>
      <p:sp>
        <p:nvSpPr>
          <p:cNvPr id="43" name="Shape"/>
          <p:cNvSpPr/>
          <p:nvPr/>
        </p:nvSpPr>
        <p:spPr>
          <a:xfrm>
            <a:off x="-36513" y="685800"/>
            <a:ext cx="850901" cy="128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254" y="0"/>
                </a:moveTo>
                <a:cubicBezTo>
                  <a:pt x="14282" y="0"/>
                  <a:pt x="21600" y="4835"/>
                  <a:pt x="21600" y="10800"/>
                </a:cubicBezTo>
                <a:cubicBezTo>
                  <a:pt x="21600" y="16765"/>
                  <a:pt x="14282" y="21600"/>
                  <a:pt x="5254" y="21600"/>
                </a:cubicBezTo>
                <a:cubicBezTo>
                  <a:pt x="3407" y="21600"/>
                  <a:pt x="1632" y="21398"/>
                  <a:pt x="0" y="20979"/>
                </a:cubicBezTo>
                <a:lnTo>
                  <a:pt x="0" y="621"/>
                </a:lnTo>
                <a:cubicBezTo>
                  <a:pt x="1632" y="202"/>
                  <a:pt x="3407" y="0"/>
                  <a:pt x="5254" y="0"/>
                </a:cubicBezTo>
                <a:close/>
              </a:path>
            </a:pathLst>
          </a:custGeom>
          <a:solidFill>
            <a:srgbClr val="C9CDB3">
              <a:alpha val="5097"/>
            </a:srgbClr>
          </a:solidFill>
          <a:ln w="12700" cap="rnd">
            <a:solidFill>
              <a:srgbClr val="C9CDB3">
                <a:alpha val="30195"/>
              </a:srgbClr>
            </a:solidFill>
          </a:ln>
        </p:spPr>
        <p:txBody>
          <a:bodyPr lIns="45719" rIns="45719" anchor="ctr"/>
          <a:lstStyle/>
          <a:p>
            <a:pPr>
              <a:defRPr>
                <a:solidFill>
                  <a:srgbClr val="000000"/>
                </a:solidFill>
                <a:latin typeface="Helvetica Light"/>
                <a:ea typeface="Helvetica Light"/>
                <a:cs typeface="Helvetica Light"/>
                <a:sym typeface="Helvetica Light"/>
              </a:defRPr>
            </a:pPr>
          </a:p>
        </p:txBody>
      </p:sp>
      <p:pic>
        <p:nvPicPr>
          <p:cNvPr id="44" name="image.png" descr="image.png"/>
          <p:cNvPicPr>
            <a:picLocks noChangeAspect="1"/>
          </p:cNvPicPr>
          <p:nvPr/>
        </p:nvPicPr>
        <p:blipFill>
          <a:blip r:embed="rId31">
            <a:extLst/>
          </a:blip>
          <a:stretch>
            <a:fillRect/>
          </a:stretch>
        </p:blipFill>
        <p:spPr>
          <a:xfrm>
            <a:off x="638175" y="1150937"/>
            <a:ext cx="1366838" cy="1373188"/>
          </a:xfrm>
          <a:prstGeom prst="rect">
            <a:avLst/>
          </a:prstGeom>
          <a:ln w="12700">
            <a:miter lim="400000"/>
          </a:ln>
        </p:spPr>
      </p:pic>
      <p:pic>
        <p:nvPicPr>
          <p:cNvPr id="45" name="image.png" descr="image.png"/>
          <p:cNvPicPr>
            <a:picLocks noChangeAspect="1"/>
          </p:cNvPicPr>
          <p:nvPr/>
        </p:nvPicPr>
        <p:blipFill>
          <a:blip r:embed="rId32">
            <a:extLst/>
          </a:blip>
          <a:stretch>
            <a:fillRect/>
          </a:stretch>
        </p:blipFill>
        <p:spPr>
          <a:xfrm>
            <a:off x="415925" y="2030412"/>
            <a:ext cx="1176338" cy="1171576"/>
          </a:xfrm>
          <a:prstGeom prst="rect">
            <a:avLst/>
          </a:prstGeom>
          <a:ln w="12700">
            <a:miter lim="400000"/>
          </a:ln>
        </p:spPr>
      </p:pic>
      <p:sp>
        <p:nvSpPr>
          <p:cNvPr id="46" name="Circle"/>
          <p:cNvSpPr/>
          <p:nvPr/>
        </p:nvSpPr>
        <p:spPr>
          <a:xfrm>
            <a:off x="528637" y="2684462"/>
            <a:ext cx="866776" cy="866776"/>
          </a:xfrm>
          <a:prstGeom prst="ellipse">
            <a:avLst/>
          </a:prstGeom>
          <a:solidFill>
            <a:srgbClr val="C9CDB3">
              <a:alpha val="5097"/>
            </a:srgbClr>
          </a:solidFill>
          <a:ln w="12700" cap="rnd">
            <a:solidFill>
              <a:srgbClr val="C9CDB3">
                <a:alpha val="30195"/>
              </a:srgbClr>
            </a:solidFill>
          </a:ln>
        </p:spPr>
        <p:txBody>
          <a:bodyPr lIns="45719" rIns="45719" anchor="ctr"/>
          <a:lstStyle/>
          <a:p>
            <a:pPr algn="l" defTabSz="650875">
              <a:defRPr sz="2600">
                <a:solidFill>
                  <a:srgbClr val="FFFFFF"/>
                </a:solidFill>
              </a:defRPr>
            </a:pPr>
          </a:p>
        </p:txBody>
      </p:sp>
      <p:pic>
        <p:nvPicPr>
          <p:cNvPr id="47" name="image.png" descr="image.png"/>
          <p:cNvPicPr>
            <a:picLocks noChangeAspect="1"/>
          </p:cNvPicPr>
          <p:nvPr/>
        </p:nvPicPr>
        <p:blipFill>
          <a:blip r:embed="rId33">
            <a:extLst/>
          </a:blip>
          <a:stretch>
            <a:fillRect/>
          </a:stretch>
        </p:blipFill>
        <p:spPr>
          <a:xfrm>
            <a:off x="182562" y="2693987"/>
            <a:ext cx="817563" cy="817563"/>
          </a:xfrm>
          <a:prstGeom prst="rect">
            <a:avLst/>
          </a:prstGeom>
          <a:ln w="12700">
            <a:miter lim="400000"/>
          </a:ln>
        </p:spPr>
      </p:pic>
      <p:pic>
        <p:nvPicPr>
          <p:cNvPr id="48" name="image.png" descr="image.png"/>
          <p:cNvPicPr>
            <a:picLocks noChangeAspect="1"/>
          </p:cNvPicPr>
          <p:nvPr/>
        </p:nvPicPr>
        <p:blipFill>
          <a:blip r:embed="rId34">
            <a:extLst/>
          </a:blip>
          <a:stretch>
            <a:fillRect/>
          </a:stretch>
        </p:blipFill>
        <p:spPr>
          <a:xfrm>
            <a:off x="10348912" y="-122238"/>
            <a:ext cx="1366838" cy="1139826"/>
          </a:xfrm>
          <a:prstGeom prst="rect">
            <a:avLst/>
          </a:prstGeom>
          <a:ln w="12700">
            <a:miter lim="400000"/>
          </a:ln>
        </p:spPr>
      </p:pic>
      <p:pic>
        <p:nvPicPr>
          <p:cNvPr id="49" name="image.png" descr="image.png"/>
          <p:cNvPicPr>
            <a:picLocks noChangeAspect="1"/>
          </p:cNvPicPr>
          <p:nvPr/>
        </p:nvPicPr>
        <p:blipFill>
          <a:blip r:embed="rId35">
            <a:extLst/>
          </a:blip>
          <a:stretch>
            <a:fillRect/>
          </a:stretch>
        </p:blipFill>
        <p:spPr>
          <a:xfrm>
            <a:off x="12363450" y="-122238"/>
            <a:ext cx="749300" cy="944563"/>
          </a:xfrm>
          <a:prstGeom prst="rect">
            <a:avLst/>
          </a:prstGeom>
          <a:ln w="12700">
            <a:miter lim="400000"/>
          </a:ln>
        </p:spPr>
      </p:pic>
      <p:sp>
        <p:nvSpPr>
          <p:cNvPr id="50" name="Circle"/>
          <p:cNvSpPr/>
          <p:nvPr/>
        </p:nvSpPr>
        <p:spPr>
          <a:xfrm>
            <a:off x="11020425" y="401637"/>
            <a:ext cx="1604963" cy="1604963"/>
          </a:xfrm>
          <a:prstGeom prst="ellipse">
            <a:avLst/>
          </a:prstGeom>
          <a:solidFill>
            <a:srgbClr val="C9CDB3">
              <a:alpha val="5097"/>
            </a:srgbClr>
          </a:solidFill>
          <a:ln w="12700" cap="rnd">
            <a:solidFill>
              <a:srgbClr val="C9CDB3">
                <a:alpha val="30195"/>
              </a:srgbClr>
            </a:solidFill>
          </a:ln>
        </p:spPr>
        <p:txBody>
          <a:bodyPr lIns="45719" rIns="45719" anchor="ctr"/>
          <a:lstStyle/>
          <a:p>
            <a:pPr algn="l" defTabSz="650875">
              <a:defRPr sz="2600">
                <a:solidFill>
                  <a:srgbClr val="FFFFFF"/>
                </a:solidFill>
              </a:defRPr>
            </a:pPr>
          </a:p>
        </p:txBody>
      </p:sp>
      <p:pic>
        <p:nvPicPr>
          <p:cNvPr id="51" name="image.png" descr="image.png"/>
          <p:cNvPicPr>
            <a:picLocks noChangeAspect="1"/>
          </p:cNvPicPr>
          <p:nvPr/>
        </p:nvPicPr>
        <p:blipFill>
          <a:blip r:embed="rId36">
            <a:extLst/>
          </a:blip>
          <a:stretch>
            <a:fillRect/>
          </a:stretch>
        </p:blipFill>
        <p:spPr>
          <a:xfrm>
            <a:off x="12642850" y="1030287"/>
            <a:ext cx="469900" cy="1365251"/>
          </a:xfrm>
          <a:prstGeom prst="rect">
            <a:avLst/>
          </a:prstGeom>
          <a:ln w="12700">
            <a:miter lim="400000"/>
          </a:ln>
        </p:spPr>
      </p:pic>
      <p:pic>
        <p:nvPicPr>
          <p:cNvPr id="52" name="image.png" descr="image.png"/>
          <p:cNvPicPr>
            <a:picLocks noChangeAspect="1"/>
          </p:cNvPicPr>
          <p:nvPr/>
        </p:nvPicPr>
        <p:blipFill>
          <a:blip r:embed="rId37">
            <a:extLst/>
          </a:blip>
          <a:stretch>
            <a:fillRect/>
          </a:stretch>
        </p:blipFill>
        <p:spPr>
          <a:xfrm>
            <a:off x="10760075" y="1000125"/>
            <a:ext cx="1449388" cy="1452563"/>
          </a:xfrm>
          <a:prstGeom prst="rect">
            <a:avLst/>
          </a:prstGeom>
          <a:ln w="12700">
            <a:miter lim="400000"/>
          </a:ln>
        </p:spPr>
      </p:pic>
      <p:sp>
        <p:nvSpPr>
          <p:cNvPr id="53" name="Circle"/>
          <p:cNvSpPr/>
          <p:nvPr/>
        </p:nvSpPr>
        <p:spPr>
          <a:xfrm>
            <a:off x="10623550" y="1885950"/>
            <a:ext cx="866775" cy="866775"/>
          </a:xfrm>
          <a:prstGeom prst="ellipse">
            <a:avLst/>
          </a:prstGeom>
          <a:solidFill>
            <a:srgbClr val="C9CDB3">
              <a:alpha val="5097"/>
            </a:srgbClr>
          </a:solidFill>
          <a:ln w="12700" cap="rnd">
            <a:solidFill>
              <a:srgbClr val="C9CDB3">
                <a:alpha val="30195"/>
              </a:srgbClr>
            </a:solidFill>
          </a:ln>
        </p:spPr>
        <p:txBody>
          <a:bodyPr lIns="45719" rIns="45719" anchor="ctr"/>
          <a:lstStyle/>
          <a:p>
            <a:pPr algn="l" defTabSz="650875">
              <a:defRPr sz="2600">
                <a:solidFill>
                  <a:srgbClr val="FFFFFF"/>
                </a:solidFill>
              </a:defRPr>
            </a:pPr>
          </a:p>
        </p:txBody>
      </p:sp>
      <p:sp>
        <p:nvSpPr>
          <p:cNvPr id="54" name="Circle"/>
          <p:cNvSpPr/>
          <p:nvPr/>
        </p:nvSpPr>
        <p:spPr>
          <a:xfrm>
            <a:off x="10853737" y="7981950"/>
            <a:ext cx="1047751" cy="1049338"/>
          </a:xfrm>
          <a:prstGeom prst="ellipse">
            <a:avLst/>
          </a:prstGeom>
          <a:solidFill>
            <a:srgbClr val="C9CDB3">
              <a:alpha val="5097"/>
            </a:srgbClr>
          </a:solidFill>
          <a:ln w="12700" cap="rnd">
            <a:solidFill>
              <a:srgbClr val="C9CDB3">
                <a:alpha val="14901"/>
              </a:srgbClr>
            </a:solidFill>
          </a:ln>
        </p:spPr>
        <p:txBody>
          <a:bodyPr lIns="45719" rIns="45719" anchor="ctr"/>
          <a:lstStyle/>
          <a:p>
            <a:pPr algn="l" defTabSz="650875">
              <a:defRPr sz="2600">
                <a:solidFill>
                  <a:srgbClr val="FFFFFF"/>
                </a:solidFill>
              </a:defRPr>
            </a:pPr>
          </a:p>
        </p:txBody>
      </p:sp>
      <p:pic>
        <p:nvPicPr>
          <p:cNvPr id="55" name="image.png" descr="image.png"/>
          <p:cNvPicPr>
            <a:picLocks noChangeAspect="1"/>
          </p:cNvPicPr>
          <p:nvPr/>
        </p:nvPicPr>
        <p:blipFill>
          <a:blip r:embed="rId38">
            <a:extLst/>
          </a:blip>
          <a:stretch>
            <a:fillRect/>
          </a:stretch>
        </p:blipFill>
        <p:spPr>
          <a:xfrm>
            <a:off x="9882187" y="7418387"/>
            <a:ext cx="1119188" cy="1122363"/>
          </a:xfrm>
          <a:prstGeom prst="rect">
            <a:avLst/>
          </a:prstGeom>
          <a:ln w="12700">
            <a:miter lim="400000"/>
          </a:ln>
        </p:spPr>
      </p:pic>
      <p:sp>
        <p:nvSpPr>
          <p:cNvPr id="56" name="Circle"/>
          <p:cNvSpPr/>
          <p:nvPr/>
        </p:nvSpPr>
        <p:spPr>
          <a:xfrm>
            <a:off x="10658475" y="7008812"/>
            <a:ext cx="1050925" cy="1050926"/>
          </a:xfrm>
          <a:prstGeom prst="ellipse">
            <a:avLst/>
          </a:prstGeom>
          <a:solidFill>
            <a:srgbClr val="C9CDB3">
              <a:alpha val="5097"/>
            </a:srgbClr>
          </a:solidFill>
          <a:ln w="12700" cap="rnd">
            <a:solidFill>
              <a:srgbClr val="C9CDB3">
                <a:alpha val="14901"/>
              </a:srgbClr>
            </a:solidFill>
          </a:ln>
        </p:spPr>
        <p:txBody>
          <a:bodyPr lIns="45719" rIns="45719" anchor="ctr"/>
          <a:lstStyle/>
          <a:p>
            <a:pPr algn="l" defTabSz="650875">
              <a:defRPr sz="2600">
                <a:solidFill>
                  <a:srgbClr val="FFFFFF"/>
                </a:solidFill>
              </a:defRPr>
            </a:pPr>
          </a:p>
        </p:txBody>
      </p:sp>
      <p:pic>
        <p:nvPicPr>
          <p:cNvPr id="57" name="image.png" descr="image.png"/>
          <p:cNvPicPr>
            <a:picLocks noChangeAspect="1"/>
          </p:cNvPicPr>
          <p:nvPr/>
        </p:nvPicPr>
        <p:blipFill>
          <a:blip r:embed="rId39">
            <a:extLst/>
          </a:blip>
          <a:stretch>
            <a:fillRect/>
          </a:stretch>
        </p:blipFill>
        <p:spPr>
          <a:xfrm>
            <a:off x="11668125" y="8021637"/>
            <a:ext cx="931863" cy="933451"/>
          </a:xfrm>
          <a:prstGeom prst="rect">
            <a:avLst/>
          </a:prstGeom>
          <a:ln w="12700">
            <a:miter lim="400000"/>
          </a:ln>
        </p:spPr>
      </p:pic>
      <p:pic>
        <p:nvPicPr>
          <p:cNvPr id="58" name="image.png" descr="image.png"/>
          <p:cNvPicPr>
            <a:picLocks noChangeAspect="1"/>
          </p:cNvPicPr>
          <p:nvPr/>
        </p:nvPicPr>
        <p:blipFill>
          <a:blip r:embed="rId40">
            <a:extLst/>
          </a:blip>
          <a:stretch>
            <a:fillRect/>
          </a:stretch>
        </p:blipFill>
        <p:spPr>
          <a:xfrm>
            <a:off x="11453812" y="5791200"/>
            <a:ext cx="860426" cy="857250"/>
          </a:xfrm>
          <a:prstGeom prst="rect">
            <a:avLst/>
          </a:prstGeom>
          <a:ln w="12700">
            <a:miter lim="400000"/>
          </a:ln>
        </p:spPr>
      </p:pic>
      <p:pic>
        <p:nvPicPr>
          <p:cNvPr id="59" name="image.png" descr="image.png"/>
          <p:cNvPicPr>
            <a:picLocks noChangeAspect="1"/>
          </p:cNvPicPr>
          <p:nvPr/>
        </p:nvPicPr>
        <p:blipFill>
          <a:blip r:embed="rId40">
            <a:extLst/>
          </a:blip>
          <a:stretch>
            <a:fillRect/>
          </a:stretch>
        </p:blipFill>
        <p:spPr>
          <a:xfrm>
            <a:off x="11930062" y="7156450"/>
            <a:ext cx="857251" cy="860425"/>
          </a:xfrm>
          <a:prstGeom prst="rect">
            <a:avLst/>
          </a:prstGeom>
          <a:ln w="12700">
            <a:miter lim="400000"/>
          </a:ln>
        </p:spPr>
      </p:pic>
      <p:pic>
        <p:nvPicPr>
          <p:cNvPr id="60" name="image.png" descr="image.png"/>
          <p:cNvPicPr>
            <a:picLocks noChangeAspect="1"/>
          </p:cNvPicPr>
          <p:nvPr/>
        </p:nvPicPr>
        <p:blipFill>
          <a:blip r:embed="rId41">
            <a:extLst/>
          </a:blip>
          <a:stretch>
            <a:fillRect/>
          </a:stretch>
        </p:blipFill>
        <p:spPr>
          <a:xfrm>
            <a:off x="12320587" y="6778625"/>
            <a:ext cx="792163" cy="858838"/>
          </a:xfrm>
          <a:prstGeom prst="rect">
            <a:avLst/>
          </a:prstGeom>
          <a:ln w="12700">
            <a:miter lim="400000"/>
          </a:ln>
        </p:spPr>
      </p:pic>
      <p:pic>
        <p:nvPicPr>
          <p:cNvPr id="61" name="image.png" descr="image.png"/>
          <p:cNvPicPr>
            <a:picLocks noChangeAspect="1"/>
          </p:cNvPicPr>
          <p:nvPr/>
        </p:nvPicPr>
        <p:blipFill>
          <a:blip r:embed="rId42">
            <a:extLst/>
          </a:blip>
          <a:stretch>
            <a:fillRect/>
          </a:stretch>
        </p:blipFill>
        <p:spPr>
          <a:xfrm>
            <a:off x="2076450" y="7583487"/>
            <a:ext cx="3062288" cy="2432051"/>
          </a:xfrm>
          <a:prstGeom prst="rect">
            <a:avLst/>
          </a:prstGeom>
          <a:ln w="12700">
            <a:miter lim="400000"/>
          </a:ln>
        </p:spPr>
      </p:pic>
      <p:pic>
        <p:nvPicPr>
          <p:cNvPr id="62" name="image.png" descr="image.png"/>
          <p:cNvPicPr>
            <a:picLocks noChangeAspect="1"/>
          </p:cNvPicPr>
          <p:nvPr/>
        </p:nvPicPr>
        <p:blipFill>
          <a:blip r:embed="rId43">
            <a:extLst/>
          </a:blip>
          <a:stretch>
            <a:fillRect/>
          </a:stretch>
        </p:blipFill>
        <p:spPr>
          <a:xfrm>
            <a:off x="12155487" y="4773612"/>
            <a:ext cx="506413" cy="511176"/>
          </a:xfrm>
          <a:prstGeom prst="rect">
            <a:avLst/>
          </a:prstGeom>
          <a:ln w="12700">
            <a:miter lim="400000"/>
          </a:ln>
        </p:spPr>
      </p:pic>
      <p:pic>
        <p:nvPicPr>
          <p:cNvPr id="63" name="image.png" descr="image.png"/>
          <p:cNvPicPr>
            <a:picLocks noChangeAspect="1"/>
          </p:cNvPicPr>
          <p:nvPr/>
        </p:nvPicPr>
        <p:blipFill>
          <a:blip r:embed="rId44">
            <a:extLst/>
          </a:blip>
          <a:stretch>
            <a:fillRect/>
          </a:stretch>
        </p:blipFill>
        <p:spPr>
          <a:xfrm>
            <a:off x="11904662" y="4992687"/>
            <a:ext cx="512764" cy="508001"/>
          </a:xfrm>
          <a:prstGeom prst="rect">
            <a:avLst/>
          </a:prstGeom>
          <a:ln w="12700">
            <a:miter lim="400000"/>
          </a:ln>
        </p:spPr>
      </p:pic>
      <p:pic>
        <p:nvPicPr>
          <p:cNvPr id="64" name="image.png" descr="image.png"/>
          <p:cNvPicPr>
            <a:picLocks noChangeAspect="1"/>
          </p:cNvPicPr>
          <p:nvPr/>
        </p:nvPicPr>
        <p:blipFill>
          <a:blip r:embed="rId44">
            <a:extLst/>
          </a:blip>
          <a:stretch>
            <a:fillRect/>
          </a:stretch>
        </p:blipFill>
        <p:spPr>
          <a:xfrm>
            <a:off x="12206287" y="5210175"/>
            <a:ext cx="509588" cy="508001"/>
          </a:xfrm>
          <a:prstGeom prst="rect">
            <a:avLst/>
          </a:prstGeom>
          <a:ln w="12700">
            <a:miter lim="400000"/>
          </a:ln>
        </p:spPr>
      </p:pic>
      <p:sp>
        <p:nvSpPr>
          <p:cNvPr id="65" name="Circle"/>
          <p:cNvSpPr/>
          <p:nvPr/>
        </p:nvSpPr>
        <p:spPr>
          <a:xfrm>
            <a:off x="220662" y="3838575"/>
            <a:ext cx="665163" cy="665163"/>
          </a:xfrm>
          <a:prstGeom prst="ellipse">
            <a:avLst/>
          </a:prstGeom>
          <a:solidFill>
            <a:srgbClr val="C9CDB3">
              <a:alpha val="5097"/>
            </a:srgbClr>
          </a:solidFill>
          <a:ln w="12700" cap="rnd">
            <a:solidFill>
              <a:srgbClr val="C9CDB3">
                <a:alpha val="14901"/>
              </a:srgbClr>
            </a:solidFill>
          </a:ln>
        </p:spPr>
        <p:txBody>
          <a:bodyPr lIns="45719" rIns="45719" anchor="ctr"/>
          <a:lstStyle/>
          <a:p>
            <a:pPr algn="l" defTabSz="650875">
              <a:defRPr sz="2600">
                <a:solidFill>
                  <a:srgbClr val="FFFFFF"/>
                </a:solidFill>
              </a:defRPr>
            </a:pPr>
          </a:p>
        </p:txBody>
      </p:sp>
      <p:sp>
        <p:nvSpPr>
          <p:cNvPr id="66" name="Circle"/>
          <p:cNvSpPr/>
          <p:nvPr/>
        </p:nvSpPr>
        <p:spPr>
          <a:xfrm>
            <a:off x="674687" y="4503737"/>
            <a:ext cx="652463" cy="652463"/>
          </a:xfrm>
          <a:prstGeom prst="ellipse">
            <a:avLst/>
          </a:prstGeom>
          <a:solidFill>
            <a:srgbClr val="C9CDB3">
              <a:alpha val="5097"/>
            </a:srgbClr>
          </a:solidFill>
          <a:ln w="12700" cap="rnd">
            <a:solidFill>
              <a:srgbClr val="C9CDB3">
                <a:alpha val="14901"/>
              </a:srgbClr>
            </a:solidFill>
          </a:ln>
        </p:spPr>
        <p:txBody>
          <a:bodyPr lIns="45719" rIns="45719" anchor="ctr"/>
          <a:lstStyle/>
          <a:p>
            <a:pPr algn="l" defTabSz="650875">
              <a:defRPr sz="2600">
                <a:solidFill>
                  <a:srgbClr val="FFFFFF"/>
                </a:solidFill>
              </a:defRPr>
            </a:pPr>
          </a:p>
        </p:txBody>
      </p:sp>
      <p:pic>
        <p:nvPicPr>
          <p:cNvPr id="67" name="image.png" descr="image.png"/>
          <p:cNvPicPr>
            <a:picLocks noChangeAspect="1"/>
          </p:cNvPicPr>
          <p:nvPr/>
        </p:nvPicPr>
        <p:blipFill>
          <a:blip r:embed="rId45">
            <a:extLst/>
          </a:blip>
          <a:stretch>
            <a:fillRect/>
          </a:stretch>
        </p:blipFill>
        <p:spPr>
          <a:xfrm>
            <a:off x="347662" y="4773612"/>
            <a:ext cx="573088" cy="573088"/>
          </a:xfrm>
          <a:prstGeom prst="rect">
            <a:avLst/>
          </a:prstGeom>
          <a:ln w="12700">
            <a:miter lim="400000"/>
          </a:ln>
        </p:spPr>
      </p:pic>
      <p:pic>
        <p:nvPicPr>
          <p:cNvPr id="68" name="image.png" descr="image.png"/>
          <p:cNvPicPr>
            <a:picLocks noChangeAspect="1"/>
          </p:cNvPicPr>
          <p:nvPr/>
        </p:nvPicPr>
        <p:blipFill>
          <a:blip r:embed="rId46">
            <a:extLst/>
          </a:blip>
          <a:stretch>
            <a:fillRect/>
          </a:stretch>
        </p:blipFill>
        <p:spPr>
          <a:xfrm>
            <a:off x="-290513" y="3498850"/>
            <a:ext cx="2273301" cy="3060700"/>
          </a:xfrm>
          <a:prstGeom prst="rect">
            <a:avLst/>
          </a:prstGeom>
          <a:ln w="12700">
            <a:miter lim="400000"/>
          </a:ln>
        </p:spPr>
      </p:pic>
      <p:pic>
        <p:nvPicPr>
          <p:cNvPr id="69" name="image.png" descr="image.png"/>
          <p:cNvPicPr>
            <a:picLocks noChangeAspect="1"/>
          </p:cNvPicPr>
          <p:nvPr/>
        </p:nvPicPr>
        <p:blipFill>
          <a:blip r:embed="rId47">
            <a:extLst/>
          </a:blip>
          <a:stretch>
            <a:fillRect/>
          </a:stretch>
        </p:blipFill>
        <p:spPr>
          <a:xfrm>
            <a:off x="8688387" y="3316287"/>
            <a:ext cx="1919288" cy="1922463"/>
          </a:xfrm>
          <a:prstGeom prst="rect">
            <a:avLst/>
          </a:prstGeom>
          <a:ln w="12700">
            <a:miter lim="400000"/>
          </a:ln>
        </p:spPr>
      </p:pic>
      <p:pic>
        <p:nvPicPr>
          <p:cNvPr id="70" name="image.png" descr="image.png"/>
          <p:cNvPicPr>
            <a:picLocks noChangeAspect="1"/>
          </p:cNvPicPr>
          <p:nvPr/>
        </p:nvPicPr>
        <p:blipFill>
          <a:blip r:embed="rId48">
            <a:extLst/>
          </a:blip>
          <a:stretch>
            <a:fillRect/>
          </a:stretch>
        </p:blipFill>
        <p:spPr>
          <a:xfrm>
            <a:off x="10325100" y="250825"/>
            <a:ext cx="2289175" cy="954088"/>
          </a:xfrm>
          <a:prstGeom prst="rect">
            <a:avLst/>
          </a:prstGeom>
          <a:ln w="12700">
            <a:miter lim="400000"/>
          </a:ln>
        </p:spPr>
      </p:pic>
      <p:sp>
        <p:nvSpPr>
          <p:cNvPr id="71" name="Title Text"/>
          <p:cNvSpPr txBox="1"/>
          <p:nvPr>
            <p:ph type="title"/>
          </p:nvPr>
        </p:nvSpPr>
        <p:spPr>
          <a:xfrm>
            <a:off x="1436687" y="958850"/>
            <a:ext cx="10131426" cy="1317625"/>
          </a:xfrm>
          <a:prstGeom prst="rect">
            <a:avLst/>
          </a:prstGeom>
        </p:spPr>
        <p:txBody>
          <a:bodyPr lIns="64899" tIns="64899" rIns="64899" bIns="64899"/>
          <a:lstStyle>
            <a:lvl1pPr algn="l" defTabSz="650875">
              <a:defRPr sz="4600">
                <a:solidFill>
                  <a:srgbClr val="6C6C6C"/>
                </a:solidFill>
                <a:latin typeface="AmerType Md BT"/>
                <a:ea typeface="AmerType Md BT"/>
                <a:cs typeface="AmerType Md BT"/>
                <a:sym typeface="AmerType Md BT"/>
              </a:defRPr>
            </a:lvl1pPr>
          </a:lstStyle>
          <a:p>
            <a:pPr/>
            <a:r>
              <a:t>Title Text</a:t>
            </a:r>
          </a:p>
        </p:txBody>
      </p:sp>
      <p:sp>
        <p:nvSpPr>
          <p:cNvPr id="72" name="Body Level One…"/>
          <p:cNvSpPr txBox="1"/>
          <p:nvPr>
            <p:ph type="body" idx="1"/>
          </p:nvPr>
        </p:nvSpPr>
        <p:spPr>
          <a:xfrm>
            <a:off x="1436687" y="2568575"/>
            <a:ext cx="10131426" cy="5764213"/>
          </a:xfrm>
          <a:prstGeom prst="rect">
            <a:avLst/>
          </a:prstGeom>
        </p:spPr>
        <p:txBody>
          <a:bodyPr lIns="64899" tIns="64899" rIns="64899" bIns="64899" anchor="ctr"/>
          <a:lstStyle>
            <a:lvl1pPr marL="487362" indent="-487362"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1pPr>
            <a:lvl2pPr marL="1110283" indent="-459408"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2pPr>
            <a:lvl3pPr marL="1721167" indent="-421004"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3pPr>
            <a:lvl4pPr marL="2448765" indent="-497727"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4pPr>
            <a:lvl5pPr marL="3068108" indent="-467783"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5pPr>
          </a:lstStyle>
          <a:p>
            <a:pPr/>
            <a:r>
              <a:t>Body Level One</a:t>
            </a:r>
          </a:p>
          <a:p>
            <a:pPr lvl="1"/>
            <a:r>
              <a:t>Body Level Two</a:t>
            </a:r>
          </a:p>
          <a:p>
            <a:pPr lvl="2"/>
            <a:r>
              <a:t>Body Level Three</a:t>
            </a:r>
          </a:p>
          <a:p>
            <a:pPr lvl="3"/>
            <a:r>
              <a:t>Body Level Four</a:t>
            </a:r>
          </a:p>
          <a:p>
            <a:pPr lvl="4"/>
            <a:r>
              <a:t>Body Level Five</a:t>
            </a:r>
          </a:p>
        </p:txBody>
      </p:sp>
      <p:sp>
        <p:nvSpPr>
          <p:cNvPr id="73" name="Slide Number"/>
          <p:cNvSpPr txBox="1"/>
          <p:nvPr>
            <p:ph type="sldNum" sz="quarter" idx="2"/>
          </p:nvPr>
        </p:nvSpPr>
        <p:spPr>
          <a:xfrm>
            <a:off x="814387" y="8460164"/>
            <a:ext cx="562343" cy="523499"/>
          </a:xfrm>
          <a:prstGeom prst="rect">
            <a:avLst/>
          </a:prstGeom>
        </p:spPr>
        <p:txBody>
          <a:bodyPr lIns="64899" tIns="64899" rIns="64899" bIns="64899" anchor="b"/>
          <a:lstStyle>
            <a:lvl1pPr algn="l" defTabSz="649287">
              <a:defRPr sz="2600">
                <a:solidFill>
                  <a:srgbClr val="FFFFFF"/>
                </a:solidFill>
                <a:latin typeface="Verdana"/>
                <a:ea typeface="Verdana"/>
                <a:cs typeface="Verdana"/>
                <a:sym typeface="Verdan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56" name="Title Text"/>
          <p:cNvSpPr txBox="1"/>
          <p:nvPr>
            <p:ph type="title"/>
          </p:nvPr>
        </p:nvSpPr>
        <p:spPr>
          <a:xfrm>
            <a:off x="1436687" y="958850"/>
            <a:ext cx="10131426" cy="1317625"/>
          </a:xfrm>
          <a:prstGeom prst="rect">
            <a:avLst/>
          </a:prstGeom>
        </p:spPr>
        <p:txBody>
          <a:bodyPr lIns="64899" tIns="64899" rIns="64899" bIns="64899"/>
          <a:lstStyle>
            <a:lvl1pPr algn="l" defTabSz="650875">
              <a:defRPr sz="4600">
                <a:solidFill>
                  <a:srgbClr val="6C6C6C"/>
                </a:solidFill>
                <a:latin typeface="AmerType Md BT"/>
                <a:ea typeface="AmerType Md BT"/>
                <a:cs typeface="AmerType Md BT"/>
                <a:sym typeface="AmerType Md BT"/>
              </a:defRPr>
            </a:lvl1pPr>
          </a:lstStyle>
          <a:p>
            <a:pPr/>
            <a:r>
              <a:t>Title Text</a:t>
            </a:r>
          </a:p>
        </p:txBody>
      </p:sp>
      <p:sp>
        <p:nvSpPr>
          <p:cNvPr id="157" name="Body Level One…"/>
          <p:cNvSpPr txBox="1"/>
          <p:nvPr>
            <p:ph type="body" idx="1"/>
          </p:nvPr>
        </p:nvSpPr>
        <p:spPr>
          <a:xfrm>
            <a:off x="1436687" y="2568575"/>
            <a:ext cx="10131426" cy="5764213"/>
          </a:xfrm>
          <a:prstGeom prst="rect">
            <a:avLst/>
          </a:prstGeom>
        </p:spPr>
        <p:txBody>
          <a:bodyPr lIns="64899" tIns="64899" rIns="64899" bIns="64899" anchor="ctr"/>
          <a:lstStyle>
            <a:lvl1pPr marL="487362" indent="-487362"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1pPr>
            <a:lvl2pPr marL="1110283" indent="-459408"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2pPr>
            <a:lvl3pPr marL="1721167" indent="-421004"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3pPr>
            <a:lvl4pPr marL="2448765" indent="-497727"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4pPr>
            <a:lvl5pPr marL="3068108" indent="-467783"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5pPr>
          </a:lstStyle>
          <a:p>
            <a:pPr/>
            <a:r>
              <a:t>Body Level One</a:t>
            </a:r>
          </a:p>
          <a:p>
            <a:pPr lvl="1"/>
            <a:r>
              <a:t>Body Level Two</a:t>
            </a:r>
          </a:p>
          <a:p>
            <a:pPr lvl="2"/>
            <a:r>
              <a:t>Body Level Three</a:t>
            </a:r>
          </a:p>
          <a:p>
            <a:pPr lvl="3"/>
            <a:r>
              <a:t>Body Level Four</a:t>
            </a:r>
          </a:p>
          <a:p>
            <a:pPr lvl="4"/>
            <a:r>
              <a:t>Body Level Five</a:t>
            </a:r>
          </a:p>
        </p:txBody>
      </p:sp>
      <p:sp>
        <p:nvSpPr>
          <p:cNvPr id="158" name="Slide Number"/>
          <p:cNvSpPr txBox="1"/>
          <p:nvPr>
            <p:ph type="sldNum" sz="quarter" idx="2"/>
          </p:nvPr>
        </p:nvSpPr>
        <p:spPr>
          <a:xfrm>
            <a:off x="814387" y="8460164"/>
            <a:ext cx="509782" cy="523499"/>
          </a:xfrm>
          <a:prstGeom prst="rect">
            <a:avLst/>
          </a:prstGeom>
        </p:spPr>
        <p:txBody>
          <a:bodyPr lIns="64899" tIns="64899" rIns="64899" bIns="64899" anchor="b"/>
          <a:lstStyle>
            <a:lvl1pPr algn="l" defTabSz="649287">
              <a:defRPr sz="2600">
                <a:solidFill>
                  <a:srgbClr val="FFFFFF"/>
                </a:solidFill>
                <a:latin typeface="AmerType Md BT"/>
                <a:ea typeface="AmerType Md BT"/>
                <a:cs typeface="AmerType Md BT"/>
                <a:sym typeface="AmerType Md B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65" name="image.png" descr="image.png"/>
          <p:cNvPicPr>
            <a:picLocks noChangeAspect="1"/>
          </p:cNvPicPr>
          <p:nvPr/>
        </p:nvPicPr>
        <p:blipFill>
          <a:blip r:embed="rId2">
            <a:extLst/>
          </a:blip>
          <a:stretch>
            <a:fillRect/>
          </a:stretch>
        </p:blipFill>
        <p:spPr>
          <a:xfrm>
            <a:off x="10325100" y="250825"/>
            <a:ext cx="2289175" cy="954088"/>
          </a:xfrm>
          <a:prstGeom prst="rect">
            <a:avLst/>
          </a:prstGeom>
          <a:ln w="12700">
            <a:miter lim="400000"/>
          </a:ln>
        </p:spPr>
      </p:pic>
      <p:sp>
        <p:nvSpPr>
          <p:cNvPr id="166" name="Title Text"/>
          <p:cNvSpPr txBox="1"/>
          <p:nvPr>
            <p:ph type="title"/>
          </p:nvPr>
        </p:nvSpPr>
        <p:spPr>
          <a:prstGeom prst="rect">
            <a:avLst/>
          </a:prstGeom>
        </p:spPr>
        <p:txBody>
          <a:bodyPr/>
          <a:lstStyle/>
          <a:p>
            <a:pPr/>
            <a:r>
              <a:t>Title Text</a:t>
            </a:r>
          </a:p>
        </p:txBody>
      </p:sp>
      <p:sp>
        <p:nvSpPr>
          <p:cNvPr id="16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68" name="Slide Number"/>
          <p:cNvSpPr txBox="1"/>
          <p:nvPr>
            <p:ph type="sldNum" sz="quarter" idx="2"/>
          </p:nvPr>
        </p:nvSpPr>
        <p:spPr>
          <a:xfrm>
            <a:off x="9320212" y="9112038"/>
            <a:ext cx="382572" cy="376662"/>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75" name="image.png" descr="image.png"/>
          <p:cNvPicPr>
            <a:picLocks noChangeAspect="1"/>
          </p:cNvPicPr>
          <p:nvPr/>
        </p:nvPicPr>
        <p:blipFill>
          <a:blip r:embed="rId2">
            <a:extLst/>
          </a:blip>
          <a:stretch>
            <a:fillRect/>
          </a:stretch>
        </p:blipFill>
        <p:spPr>
          <a:xfrm>
            <a:off x="10325100" y="250825"/>
            <a:ext cx="2289175" cy="954088"/>
          </a:xfrm>
          <a:prstGeom prst="rect">
            <a:avLst/>
          </a:prstGeom>
          <a:ln w="12700">
            <a:miter lim="400000"/>
          </a:ln>
        </p:spPr>
      </p:pic>
      <p:sp>
        <p:nvSpPr>
          <p:cNvPr id="176" name="Title Text"/>
          <p:cNvSpPr txBox="1"/>
          <p:nvPr>
            <p:ph type="title"/>
          </p:nvPr>
        </p:nvSpPr>
        <p:spPr>
          <a:prstGeom prst="rect">
            <a:avLst/>
          </a:prstGeom>
        </p:spPr>
        <p:txBody>
          <a:bodyPr/>
          <a:lstStyle/>
          <a:p>
            <a:pPr/>
            <a:r>
              <a:t>Title Text</a:t>
            </a:r>
          </a:p>
        </p:txBody>
      </p:sp>
      <p:sp>
        <p:nvSpPr>
          <p:cNvPr id="17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85" name="image.png" descr="image.png"/>
          <p:cNvPicPr>
            <a:picLocks noChangeAspect="1"/>
          </p:cNvPicPr>
          <p:nvPr/>
        </p:nvPicPr>
        <p:blipFill>
          <a:blip r:embed="rId2">
            <a:extLst/>
          </a:blip>
          <a:stretch>
            <a:fillRect/>
          </a:stretch>
        </p:blipFill>
        <p:spPr>
          <a:xfrm>
            <a:off x="10325100" y="250825"/>
            <a:ext cx="2289175" cy="954088"/>
          </a:xfrm>
          <a:prstGeom prst="rect">
            <a:avLst/>
          </a:prstGeom>
          <a:ln w="12700">
            <a:miter lim="400000"/>
          </a:ln>
        </p:spPr>
      </p:pic>
      <p:sp>
        <p:nvSpPr>
          <p:cNvPr id="186" name="Title Text"/>
          <p:cNvSpPr txBox="1"/>
          <p:nvPr>
            <p:ph type="title"/>
          </p:nvPr>
        </p:nvSpPr>
        <p:spPr>
          <a:prstGeom prst="rect">
            <a:avLst/>
          </a:prstGeom>
        </p:spPr>
        <p:txBody>
          <a:bodyPr/>
          <a:lstStyle/>
          <a:p>
            <a:pPr/>
            <a:r>
              <a:t>Title Text</a:t>
            </a:r>
          </a:p>
        </p:txBody>
      </p:sp>
      <p:sp>
        <p:nvSpPr>
          <p:cNvPr id="18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88" name="Slide Number"/>
          <p:cNvSpPr txBox="1"/>
          <p:nvPr>
            <p:ph type="sldNum" sz="quarter" idx="2"/>
          </p:nvPr>
        </p:nvSpPr>
        <p:spPr>
          <a:xfrm>
            <a:off x="9320212" y="9112038"/>
            <a:ext cx="382572" cy="376662"/>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95" name="image.png" descr="image.png"/>
          <p:cNvPicPr>
            <a:picLocks noChangeAspect="1"/>
          </p:cNvPicPr>
          <p:nvPr/>
        </p:nvPicPr>
        <p:blipFill>
          <a:blip r:embed="rId2">
            <a:extLst/>
          </a:blip>
          <a:stretch>
            <a:fillRect/>
          </a:stretch>
        </p:blipFill>
        <p:spPr>
          <a:xfrm>
            <a:off x="10325100" y="250825"/>
            <a:ext cx="2289175" cy="954088"/>
          </a:xfrm>
          <a:prstGeom prst="rect">
            <a:avLst/>
          </a:prstGeom>
          <a:ln w="12700">
            <a:miter lim="400000"/>
          </a:ln>
        </p:spPr>
      </p:pic>
      <p:sp>
        <p:nvSpPr>
          <p:cNvPr id="196" name="Title Text"/>
          <p:cNvSpPr txBox="1"/>
          <p:nvPr>
            <p:ph type="title"/>
          </p:nvPr>
        </p:nvSpPr>
        <p:spPr>
          <a:prstGeom prst="rect">
            <a:avLst/>
          </a:prstGeom>
        </p:spPr>
        <p:txBody>
          <a:bodyPr/>
          <a:lstStyle/>
          <a:p>
            <a:pPr/>
            <a:r>
              <a:t>Title Text</a:t>
            </a:r>
          </a:p>
        </p:txBody>
      </p:sp>
      <p:sp>
        <p:nvSpPr>
          <p:cNvPr id="19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205" name="image.png" descr="image.png"/>
          <p:cNvPicPr>
            <a:picLocks noChangeAspect="1"/>
          </p:cNvPicPr>
          <p:nvPr/>
        </p:nvPicPr>
        <p:blipFill>
          <a:blip r:embed="rId2">
            <a:extLst/>
          </a:blip>
          <a:stretch>
            <a:fillRect/>
          </a:stretch>
        </p:blipFill>
        <p:spPr>
          <a:xfrm>
            <a:off x="10325100" y="250825"/>
            <a:ext cx="2289175" cy="954088"/>
          </a:xfrm>
          <a:prstGeom prst="rect">
            <a:avLst/>
          </a:prstGeom>
          <a:ln w="12700">
            <a:miter lim="400000"/>
          </a:ln>
        </p:spPr>
      </p:pic>
      <p:sp>
        <p:nvSpPr>
          <p:cNvPr id="206" name="Title Text"/>
          <p:cNvSpPr txBox="1"/>
          <p:nvPr>
            <p:ph type="title"/>
          </p:nvPr>
        </p:nvSpPr>
        <p:spPr>
          <a:prstGeom prst="rect">
            <a:avLst/>
          </a:prstGeom>
        </p:spPr>
        <p:txBody>
          <a:bodyPr/>
          <a:lstStyle/>
          <a:p>
            <a:pPr/>
            <a:r>
              <a:t>Title Text</a:t>
            </a:r>
          </a:p>
        </p:txBody>
      </p:sp>
      <p:sp>
        <p:nvSpPr>
          <p:cNvPr id="20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80" name="Title Text"/>
          <p:cNvSpPr txBox="1"/>
          <p:nvPr>
            <p:ph type="title"/>
          </p:nvPr>
        </p:nvSpPr>
        <p:spPr>
          <a:prstGeom prst="rect">
            <a:avLst/>
          </a:prstGeom>
        </p:spPr>
        <p:txBody>
          <a:bodyPr/>
          <a:lstStyle/>
          <a:p>
            <a:pPr/>
            <a:r>
              <a:t>Title Text</a:t>
            </a:r>
          </a:p>
        </p:txBody>
      </p:sp>
      <p:sp>
        <p:nvSpPr>
          <p:cNvPr id="8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89" name="image.png" descr="image.png"/>
          <p:cNvPicPr>
            <a:picLocks noChangeAspect="1"/>
          </p:cNvPicPr>
          <p:nvPr/>
        </p:nvPicPr>
        <p:blipFill>
          <a:blip r:embed="rId2">
            <a:extLst/>
          </a:blip>
          <a:stretch>
            <a:fillRect/>
          </a:stretch>
        </p:blipFill>
        <p:spPr>
          <a:xfrm>
            <a:off x="10325100" y="250825"/>
            <a:ext cx="2289175" cy="954088"/>
          </a:xfrm>
          <a:prstGeom prst="rect">
            <a:avLst/>
          </a:prstGeom>
          <a:ln w="12700">
            <a:miter lim="400000"/>
          </a:ln>
        </p:spPr>
      </p:pic>
      <p:sp>
        <p:nvSpPr>
          <p:cNvPr id="90" name="Slide Number"/>
          <p:cNvSpPr txBox="1"/>
          <p:nvPr>
            <p:ph type="sldNum" sz="quarter" idx="2"/>
          </p:nvPr>
        </p:nvSpPr>
        <p:spPr>
          <a:xfrm>
            <a:off x="814387" y="8460164"/>
            <a:ext cx="509782" cy="523499"/>
          </a:xfrm>
          <a:prstGeom prst="rect">
            <a:avLst/>
          </a:prstGeom>
        </p:spPr>
        <p:txBody>
          <a:bodyPr lIns="64899" tIns="64899" rIns="64899" bIns="64899" anchor="b"/>
          <a:lstStyle>
            <a:lvl1pPr algn="l" defTabSz="649287">
              <a:defRPr sz="2600">
                <a:solidFill>
                  <a:srgbClr val="FFFFFF"/>
                </a:solidFill>
                <a:latin typeface="AmerType Md BT"/>
                <a:ea typeface="AmerType Md BT"/>
                <a:cs typeface="AmerType Md BT"/>
                <a:sym typeface="AmerType Md B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0">
    <p:spTree>
      <p:nvGrpSpPr>
        <p:cNvPr id="1" name=""/>
        <p:cNvGrpSpPr/>
        <p:nvPr/>
      </p:nvGrpSpPr>
      <p:grpSpPr>
        <a:xfrm>
          <a:off x="0" y="0"/>
          <a:ext cx="0" cy="0"/>
          <a:chOff x="0" y="0"/>
          <a:chExt cx="0" cy="0"/>
        </a:xfrm>
      </p:grpSpPr>
      <p:sp>
        <p:nvSpPr>
          <p:cNvPr id="97" name="Slide Number"/>
          <p:cNvSpPr txBox="1"/>
          <p:nvPr>
            <p:ph type="sldNum" sz="quarter" idx="2"/>
          </p:nvPr>
        </p:nvSpPr>
        <p:spPr>
          <a:xfrm>
            <a:off x="814387" y="8460164"/>
            <a:ext cx="509782" cy="523499"/>
          </a:xfrm>
          <a:prstGeom prst="rect">
            <a:avLst/>
          </a:prstGeom>
        </p:spPr>
        <p:txBody>
          <a:bodyPr lIns="64899" tIns="64899" rIns="64899" bIns="64899" anchor="b"/>
          <a:lstStyle>
            <a:lvl1pPr algn="l" defTabSz="649287">
              <a:defRPr sz="2600">
                <a:solidFill>
                  <a:srgbClr val="FFFFFF"/>
                </a:solidFill>
                <a:latin typeface="AmerType Md BT"/>
                <a:ea typeface="AmerType Md BT"/>
                <a:cs typeface="AmerType Md BT"/>
                <a:sym typeface="AmerType Md B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104" name="image.png" descr="image.png"/>
          <p:cNvPicPr>
            <a:picLocks noChangeAspect="1"/>
          </p:cNvPicPr>
          <p:nvPr/>
        </p:nvPicPr>
        <p:blipFill>
          <a:blip r:embed="rId2">
            <a:extLst/>
          </a:blip>
          <a:stretch>
            <a:fillRect/>
          </a:stretch>
        </p:blipFill>
        <p:spPr>
          <a:xfrm>
            <a:off x="10325100" y="250825"/>
            <a:ext cx="2289175" cy="954088"/>
          </a:xfrm>
          <a:prstGeom prst="rect">
            <a:avLst/>
          </a:prstGeom>
          <a:ln w="12700">
            <a:miter lim="400000"/>
          </a:ln>
        </p:spPr>
      </p:pic>
      <p:sp>
        <p:nvSpPr>
          <p:cNvPr id="105" name="Slide Number"/>
          <p:cNvSpPr txBox="1"/>
          <p:nvPr>
            <p:ph type="sldNum" sz="quarter" idx="2"/>
          </p:nvPr>
        </p:nvSpPr>
        <p:spPr>
          <a:xfrm>
            <a:off x="814387" y="8460164"/>
            <a:ext cx="509782" cy="523499"/>
          </a:xfrm>
          <a:prstGeom prst="rect">
            <a:avLst/>
          </a:prstGeom>
        </p:spPr>
        <p:txBody>
          <a:bodyPr lIns="64899" tIns="64899" rIns="64899" bIns="64899" anchor="b"/>
          <a:lstStyle>
            <a:lvl1pPr algn="l" defTabSz="649287">
              <a:defRPr sz="2600">
                <a:solidFill>
                  <a:srgbClr val="FFFFFF"/>
                </a:solidFill>
                <a:latin typeface="AmerType Md BT"/>
                <a:ea typeface="AmerType Md BT"/>
                <a:cs typeface="AmerType Md BT"/>
                <a:sym typeface="AmerType Md B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0">
    <p:spTree>
      <p:nvGrpSpPr>
        <p:cNvPr id="1" name=""/>
        <p:cNvGrpSpPr/>
        <p:nvPr/>
      </p:nvGrpSpPr>
      <p:grpSpPr>
        <a:xfrm>
          <a:off x="0" y="0"/>
          <a:ext cx="0" cy="0"/>
          <a:chOff x="0" y="0"/>
          <a:chExt cx="0" cy="0"/>
        </a:xfrm>
      </p:grpSpPr>
      <p:sp>
        <p:nvSpPr>
          <p:cNvPr id="112" name="Slide Number"/>
          <p:cNvSpPr txBox="1"/>
          <p:nvPr>
            <p:ph type="sldNum" sz="quarter" idx="2"/>
          </p:nvPr>
        </p:nvSpPr>
        <p:spPr>
          <a:xfrm>
            <a:off x="814387" y="8460164"/>
            <a:ext cx="509782" cy="523499"/>
          </a:xfrm>
          <a:prstGeom prst="rect">
            <a:avLst/>
          </a:prstGeom>
        </p:spPr>
        <p:txBody>
          <a:bodyPr lIns="64899" tIns="64899" rIns="64899" bIns="64899" anchor="b"/>
          <a:lstStyle>
            <a:lvl1pPr algn="l" defTabSz="649287">
              <a:defRPr sz="2600">
                <a:solidFill>
                  <a:srgbClr val="FFFFFF"/>
                </a:solidFill>
                <a:latin typeface="AmerType Md BT"/>
                <a:ea typeface="AmerType Md BT"/>
                <a:cs typeface="AmerType Md BT"/>
                <a:sym typeface="AmerType Md B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9" name="Title Text"/>
          <p:cNvSpPr txBox="1"/>
          <p:nvPr>
            <p:ph type="title"/>
          </p:nvPr>
        </p:nvSpPr>
        <p:spPr>
          <a:xfrm>
            <a:off x="1436687" y="958850"/>
            <a:ext cx="10131426" cy="1317625"/>
          </a:xfrm>
          <a:prstGeom prst="rect">
            <a:avLst/>
          </a:prstGeom>
        </p:spPr>
        <p:txBody>
          <a:bodyPr lIns="64899" tIns="64899" rIns="64899" bIns="64899"/>
          <a:lstStyle>
            <a:lvl1pPr algn="l" defTabSz="650875">
              <a:defRPr sz="4600">
                <a:solidFill>
                  <a:srgbClr val="6C6C6C"/>
                </a:solidFill>
                <a:latin typeface="AmerType Md BT"/>
                <a:ea typeface="AmerType Md BT"/>
                <a:cs typeface="AmerType Md BT"/>
                <a:sym typeface="AmerType Md BT"/>
              </a:defRPr>
            </a:lvl1pPr>
          </a:lstStyle>
          <a:p>
            <a:pPr/>
            <a:r>
              <a:t>Title Text</a:t>
            </a:r>
          </a:p>
        </p:txBody>
      </p:sp>
      <p:sp>
        <p:nvSpPr>
          <p:cNvPr id="120" name="Body Level One…"/>
          <p:cNvSpPr txBox="1"/>
          <p:nvPr>
            <p:ph type="body" idx="1"/>
          </p:nvPr>
        </p:nvSpPr>
        <p:spPr>
          <a:xfrm>
            <a:off x="1436687" y="2568575"/>
            <a:ext cx="10131426" cy="5764213"/>
          </a:xfrm>
          <a:prstGeom prst="rect">
            <a:avLst/>
          </a:prstGeom>
        </p:spPr>
        <p:txBody>
          <a:bodyPr lIns="64899" tIns="64899" rIns="64899" bIns="64899" anchor="ctr"/>
          <a:lstStyle>
            <a:lvl1pPr marL="487362" indent="-487362"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1pPr>
            <a:lvl2pPr marL="1110283" indent="-459408"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2pPr>
            <a:lvl3pPr marL="1721167" indent="-421004"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3pPr>
            <a:lvl4pPr marL="2448765" indent="-497727"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4pPr>
            <a:lvl5pPr marL="3068108" indent="-467783"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5pPr>
          </a:lstStyle>
          <a:p>
            <a:pPr/>
            <a:r>
              <a:t>Body Level One</a:t>
            </a:r>
          </a:p>
          <a:p>
            <a:pPr lvl="1"/>
            <a:r>
              <a:t>Body Level Two</a:t>
            </a:r>
          </a:p>
          <a:p>
            <a:pPr lvl="2"/>
            <a:r>
              <a:t>Body Level Three</a:t>
            </a:r>
          </a:p>
          <a:p>
            <a:pPr lvl="3"/>
            <a:r>
              <a:t>Body Level Four</a:t>
            </a:r>
          </a:p>
          <a:p>
            <a:pPr lvl="4"/>
            <a:r>
              <a:t>Body Level Five</a:t>
            </a:r>
          </a:p>
        </p:txBody>
      </p:sp>
      <p:sp>
        <p:nvSpPr>
          <p:cNvPr id="121" name="Slide Number"/>
          <p:cNvSpPr txBox="1"/>
          <p:nvPr>
            <p:ph type="sldNum" sz="quarter" idx="2"/>
          </p:nvPr>
        </p:nvSpPr>
        <p:spPr>
          <a:xfrm>
            <a:off x="814387" y="8460164"/>
            <a:ext cx="509782" cy="523499"/>
          </a:xfrm>
          <a:prstGeom prst="rect">
            <a:avLst/>
          </a:prstGeom>
        </p:spPr>
        <p:txBody>
          <a:bodyPr lIns="64899" tIns="64899" rIns="64899" bIns="64899" anchor="b"/>
          <a:lstStyle>
            <a:lvl1pPr algn="l" defTabSz="649287">
              <a:defRPr sz="2600">
                <a:solidFill>
                  <a:srgbClr val="FFFFFF"/>
                </a:solidFill>
                <a:latin typeface="AmerType Md BT"/>
                <a:ea typeface="AmerType Md BT"/>
                <a:cs typeface="AmerType Md BT"/>
                <a:sym typeface="AmerType Md B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28" name="Title Text"/>
          <p:cNvSpPr txBox="1"/>
          <p:nvPr>
            <p:ph type="title"/>
          </p:nvPr>
        </p:nvSpPr>
        <p:spPr>
          <a:xfrm>
            <a:off x="1436687" y="958850"/>
            <a:ext cx="10131426" cy="1317625"/>
          </a:xfrm>
          <a:prstGeom prst="rect">
            <a:avLst/>
          </a:prstGeom>
        </p:spPr>
        <p:txBody>
          <a:bodyPr lIns="64899" tIns="64899" rIns="64899" bIns="64899"/>
          <a:lstStyle>
            <a:lvl1pPr algn="l" defTabSz="650875">
              <a:defRPr sz="4600">
                <a:solidFill>
                  <a:srgbClr val="6C6C6C"/>
                </a:solidFill>
                <a:latin typeface="AmerType Md BT"/>
                <a:ea typeface="AmerType Md BT"/>
                <a:cs typeface="AmerType Md BT"/>
                <a:sym typeface="AmerType Md BT"/>
              </a:defRPr>
            </a:lvl1pPr>
          </a:lstStyle>
          <a:p>
            <a:pPr/>
            <a:r>
              <a:t>Title Text</a:t>
            </a:r>
          </a:p>
        </p:txBody>
      </p:sp>
      <p:sp>
        <p:nvSpPr>
          <p:cNvPr id="129" name="Body Level One…"/>
          <p:cNvSpPr txBox="1"/>
          <p:nvPr>
            <p:ph type="body" idx="1"/>
          </p:nvPr>
        </p:nvSpPr>
        <p:spPr>
          <a:xfrm>
            <a:off x="1436687" y="2568575"/>
            <a:ext cx="10131426" cy="5764213"/>
          </a:xfrm>
          <a:prstGeom prst="rect">
            <a:avLst/>
          </a:prstGeom>
        </p:spPr>
        <p:txBody>
          <a:bodyPr lIns="64899" tIns="64899" rIns="64899" bIns="64899" anchor="ctr"/>
          <a:lstStyle>
            <a:lvl1pPr marL="487362" indent="-487362"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1pPr>
            <a:lvl2pPr marL="1110283" indent="-459408"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2pPr>
            <a:lvl3pPr marL="1721167" indent="-421004"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3pPr>
            <a:lvl4pPr marL="2448765" indent="-497727"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4pPr>
            <a:lvl5pPr marL="3068108" indent="-467783"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5pPr>
          </a:lstStyle>
          <a:p>
            <a:pPr/>
            <a:r>
              <a:t>Body Level One</a:t>
            </a:r>
          </a:p>
          <a:p>
            <a:pPr lvl="1"/>
            <a:r>
              <a:t>Body Level Two</a:t>
            </a:r>
          </a:p>
          <a:p>
            <a:pPr lvl="2"/>
            <a:r>
              <a:t>Body Level Three</a:t>
            </a:r>
          </a:p>
          <a:p>
            <a:pPr lvl="3"/>
            <a:r>
              <a:t>Body Level Four</a:t>
            </a:r>
          </a:p>
          <a:p>
            <a:pPr lvl="4"/>
            <a:r>
              <a:t>Body Level Five</a:t>
            </a:r>
          </a:p>
        </p:txBody>
      </p:sp>
      <p:sp>
        <p:nvSpPr>
          <p:cNvPr id="130" name="Slide Number"/>
          <p:cNvSpPr txBox="1"/>
          <p:nvPr>
            <p:ph type="sldNum" sz="quarter" idx="2"/>
          </p:nvPr>
        </p:nvSpPr>
        <p:spPr>
          <a:xfrm>
            <a:off x="814387" y="8460164"/>
            <a:ext cx="509782" cy="523499"/>
          </a:xfrm>
          <a:prstGeom prst="rect">
            <a:avLst/>
          </a:prstGeom>
        </p:spPr>
        <p:txBody>
          <a:bodyPr lIns="64899" tIns="64899" rIns="64899" bIns="64899" anchor="b"/>
          <a:lstStyle>
            <a:lvl1pPr algn="l" defTabSz="649287">
              <a:defRPr sz="2600">
                <a:solidFill>
                  <a:srgbClr val="FFFFFF"/>
                </a:solidFill>
                <a:latin typeface="AmerType Md BT"/>
                <a:ea typeface="AmerType Md BT"/>
                <a:cs typeface="AmerType Md BT"/>
                <a:sym typeface="AmerType Md B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grpSp>
        <p:nvGrpSpPr>
          <p:cNvPr id="145" name="Group"/>
          <p:cNvGrpSpPr/>
          <p:nvPr/>
        </p:nvGrpSpPr>
        <p:grpSpPr>
          <a:xfrm>
            <a:off x="6400787" y="1388299"/>
            <a:ext cx="2671660" cy="2218946"/>
            <a:chOff x="0" y="0"/>
            <a:chExt cx="2671659" cy="2218945"/>
          </a:xfrm>
        </p:grpSpPr>
        <p:pic>
          <p:nvPicPr>
            <p:cNvPr id="137" name="image.png" descr="image.png"/>
            <p:cNvPicPr>
              <a:picLocks noChangeAspect="1"/>
            </p:cNvPicPr>
            <p:nvPr/>
          </p:nvPicPr>
          <p:blipFill>
            <a:blip r:embed="rId2">
              <a:extLst/>
            </a:blip>
            <a:stretch>
              <a:fillRect/>
            </a:stretch>
          </p:blipFill>
          <p:spPr>
            <a:xfrm>
              <a:off x="1079642" y="633985"/>
              <a:ext cx="1592018" cy="1584961"/>
            </a:xfrm>
            <a:prstGeom prst="rect">
              <a:avLst/>
            </a:prstGeom>
            <a:ln w="12700" cap="flat">
              <a:noFill/>
              <a:miter lim="400000"/>
            </a:ln>
            <a:effectLst/>
          </p:spPr>
        </p:pic>
        <p:pic>
          <p:nvPicPr>
            <p:cNvPr id="138" name="image.png" descr="image.png"/>
            <p:cNvPicPr>
              <a:picLocks noChangeAspect="1"/>
            </p:cNvPicPr>
            <p:nvPr/>
          </p:nvPicPr>
          <p:blipFill>
            <a:blip r:embed="rId3">
              <a:extLst/>
            </a:blip>
            <a:stretch>
              <a:fillRect/>
            </a:stretch>
          </p:blipFill>
          <p:spPr>
            <a:xfrm>
              <a:off x="1323631" y="597408"/>
              <a:ext cx="1226037" cy="1219201"/>
            </a:xfrm>
            <a:prstGeom prst="rect">
              <a:avLst/>
            </a:prstGeom>
            <a:ln w="12700" cap="flat">
              <a:noFill/>
              <a:miter lim="400000"/>
            </a:ln>
            <a:effectLst/>
          </p:spPr>
        </p:pic>
        <p:pic>
          <p:nvPicPr>
            <p:cNvPr id="139" name="image.png" descr="image.png"/>
            <p:cNvPicPr>
              <a:picLocks noChangeAspect="1"/>
            </p:cNvPicPr>
            <p:nvPr/>
          </p:nvPicPr>
          <p:blipFill>
            <a:blip r:embed="rId4">
              <a:extLst/>
            </a:blip>
            <a:stretch>
              <a:fillRect/>
            </a:stretch>
          </p:blipFill>
          <p:spPr>
            <a:xfrm>
              <a:off x="762459" y="1280160"/>
              <a:ext cx="902753" cy="902209"/>
            </a:xfrm>
            <a:prstGeom prst="rect">
              <a:avLst/>
            </a:prstGeom>
            <a:ln w="12700" cap="flat">
              <a:noFill/>
              <a:miter lim="400000"/>
            </a:ln>
            <a:effectLst/>
          </p:spPr>
        </p:pic>
        <p:pic>
          <p:nvPicPr>
            <p:cNvPr id="140" name="image.png" descr="image.png"/>
            <p:cNvPicPr>
              <a:picLocks noChangeAspect="1"/>
            </p:cNvPicPr>
            <p:nvPr/>
          </p:nvPicPr>
          <p:blipFill>
            <a:blip r:embed="rId5">
              <a:extLst/>
            </a:blip>
            <a:stretch>
              <a:fillRect/>
            </a:stretch>
          </p:blipFill>
          <p:spPr>
            <a:xfrm>
              <a:off x="1000347" y="1164336"/>
              <a:ext cx="744162" cy="737617"/>
            </a:xfrm>
            <a:prstGeom prst="rect">
              <a:avLst/>
            </a:prstGeom>
            <a:ln w="12700" cap="flat">
              <a:noFill/>
              <a:miter lim="400000"/>
            </a:ln>
            <a:effectLst/>
          </p:spPr>
        </p:pic>
        <p:pic>
          <p:nvPicPr>
            <p:cNvPr id="141" name="image.png" descr="image.png"/>
            <p:cNvPicPr>
              <a:picLocks noChangeAspect="1"/>
            </p:cNvPicPr>
            <p:nvPr/>
          </p:nvPicPr>
          <p:blipFill>
            <a:blip r:embed="rId6">
              <a:extLst/>
            </a:blip>
            <a:stretch>
              <a:fillRect/>
            </a:stretch>
          </p:blipFill>
          <p:spPr>
            <a:xfrm>
              <a:off x="0" y="1548384"/>
              <a:ext cx="408679" cy="408433"/>
            </a:xfrm>
            <a:prstGeom prst="rect">
              <a:avLst/>
            </a:prstGeom>
            <a:ln w="12700" cap="flat">
              <a:noFill/>
              <a:miter lim="400000"/>
            </a:ln>
            <a:effectLst/>
          </p:spPr>
        </p:pic>
        <p:pic>
          <p:nvPicPr>
            <p:cNvPr id="142" name="image.png" descr="image.png"/>
            <p:cNvPicPr>
              <a:picLocks noChangeAspect="1"/>
            </p:cNvPicPr>
            <p:nvPr/>
          </p:nvPicPr>
          <p:blipFill>
            <a:blip r:embed="rId6">
              <a:extLst/>
            </a:blip>
            <a:stretch>
              <a:fillRect/>
            </a:stretch>
          </p:blipFill>
          <p:spPr>
            <a:xfrm>
              <a:off x="2006795" y="0"/>
              <a:ext cx="408680" cy="408432"/>
            </a:xfrm>
            <a:prstGeom prst="rect">
              <a:avLst/>
            </a:prstGeom>
            <a:ln w="12700" cap="flat">
              <a:noFill/>
              <a:miter lim="400000"/>
            </a:ln>
            <a:effectLst/>
          </p:spPr>
        </p:pic>
        <p:pic>
          <p:nvPicPr>
            <p:cNvPr id="143" name="image.png" descr="image.png"/>
            <p:cNvPicPr>
              <a:picLocks noChangeAspect="1"/>
            </p:cNvPicPr>
            <p:nvPr/>
          </p:nvPicPr>
          <p:blipFill>
            <a:blip r:embed="rId7">
              <a:extLst/>
            </a:blip>
            <a:stretch>
              <a:fillRect/>
            </a:stretch>
          </p:blipFill>
          <p:spPr>
            <a:xfrm>
              <a:off x="481873" y="1280160"/>
              <a:ext cx="323285" cy="323089"/>
            </a:xfrm>
            <a:prstGeom prst="rect">
              <a:avLst/>
            </a:prstGeom>
            <a:ln w="12700" cap="flat">
              <a:noFill/>
              <a:miter lim="400000"/>
            </a:ln>
            <a:effectLst/>
          </p:spPr>
        </p:pic>
        <p:pic>
          <p:nvPicPr>
            <p:cNvPr id="144" name="image.png" descr="image.png"/>
            <p:cNvPicPr>
              <a:picLocks noChangeAspect="1"/>
            </p:cNvPicPr>
            <p:nvPr/>
          </p:nvPicPr>
          <p:blipFill>
            <a:blip r:embed="rId7">
              <a:extLst/>
            </a:blip>
            <a:stretch>
              <a:fillRect/>
            </a:stretch>
          </p:blipFill>
          <p:spPr>
            <a:xfrm>
              <a:off x="2031193" y="97537"/>
              <a:ext cx="323285" cy="323089"/>
            </a:xfrm>
            <a:prstGeom prst="rect">
              <a:avLst/>
            </a:prstGeom>
            <a:ln w="12700" cap="flat">
              <a:noFill/>
              <a:miter lim="400000"/>
            </a:ln>
            <a:effectLst/>
          </p:spPr>
        </p:pic>
      </p:grpSp>
      <p:pic>
        <p:nvPicPr>
          <p:cNvPr id="146" name="image.png" descr="image.png"/>
          <p:cNvPicPr>
            <a:picLocks noChangeAspect="1"/>
          </p:cNvPicPr>
          <p:nvPr/>
        </p:nvPicPr>
        <p:blipFill>
          <a:blip r:embed="rId8">
            <a:extLst/>
          </a:blip>
          <a:stretch>
            <a:fillRect/>
          </a:stretch>
        </p:blipFill>
        <p:spPr>
          <a:xfrm>
            <a:off x="10325100" y="250825"/>
            <a:ext cx="2289175" cy="954088"/>
          </a:xfrm>
          <a:prstGeom prst="rect">
            <a:avLst/>
          </a:prstGeom>
          <a:ln w="12700">
            <a:miter lim="400000"/>
          </a:ln>
        </p:spPr>
      </p:pic>
      <p:sp>
        <p:nvSpPr>
          <p:cNvPr id="147" name="Title Text"/>
          <p:cNvSpPr txBox="1"/>
          <p:nvPr>
            <p:ph type="title"/>
          </p:nvPr>
        </p:nvSpPr>
        <p:spPr>
          <a:xfrm>
            <a:off x="1436687" y="958850"/>
            <a:ext cx="10131426" cy="1317625"/>
          </a:xfrm>
          <a:prstGeom prst="rect">
            <a:avLst/>
          </a:prstGeom>
        </p:spPr>
        <p:txBody>
          <a:bodyPr lIns="64899" tIns="64899" rIns="64899" bIns="64899"/>
          <a:lstStyle>
            <a:lvl1pPr algn="l" defTabSz="650875">
              <a:defRPr sz="4600">
                <a:solidFill>
                  <a:srgbClr val="6C6C6C"/>
                </a:solidFill>
                <a:latin typeface="AmerType Md BT"/>
                <a:ea typeface="AmerType Md BT"/>
                <a:cs typeface="AmerType Md BT"/>
                <a:sym typeface="AmerType Md BT"/>
              </a:defRPr>
            </a:lvl1pPr>
          </a:lstStyle>
          <a:p>
            <a:pPr/>
            <a:r>
              <a:t>Title Text</a:t>
            </a:r>
          </a:p>
        </p:txBody>
      </p:sp>
      <p:sp>
        <p:nvSpPr>
          <p:cNvPr id="148" name="Body Level One…"/>
          <p:cNvSpPr txBox="1"/>
          <p:nvPr>
            <p:ph type="body" idx="1"/>
          </p:nvPr>
        </p:nvSpPr>
        <p:spPr>
          <a:xfrm>
            <a:off x="1436687" y="2568575"/>
            <a:ext cx="10131426" cy="5764213"/>
          </a:xfrm>
          <a:prstGeom prst="rect">
            <a:avLst/>
          </a:prstGeom>
        </p:spPr>
        <p:txBody>
          <a:bodyPr lIns="64899" tIns="64899" rIns="64899" bIns="64899" anchor="ctr"/>
          <a:lstStyle>
            <a:lvl1pPr marL="487362" indent="-487362"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1pPr>
            <a:lvl2pPr marL="1110283" indent="-459408"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2pPr>
            <a:lvl3pPr marL="1721167" indent="-421004"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3pPr>
            <a:lvl4pPr marL="2448765" indent="-497727"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4pPr>
            <a:lvl5pPr marL="3068108" indent="-467783" defTabSz="650875">
              <a:spcBef>
                <a:spcPts val="800"/>
              </a:spcBef>
              <a:buClr>
                <a:schemeClr val="accent2"/>
              </a:buClr>
              <a:buFontTx/>
              <a:buChar char=""/>
              <a:defRPr sz="2600">
                <a:solidFill>
                  <a:srgbClr val="6C6C6C"/>
                </a:solidFill>
                <a:latin typeface="AmerType Md BT"/>
                <a:ea typeface="AmerType Md BT"/>
                <a:cs typeface="AmerType Md BT"/>
                <a:sym typeface="AmerType Md BT"/>
              </a:defRPr>
            </a:lvl5pPr>
          </a:lstStyle>
          <a:p>
            <a:pPr/>
            <a:r>
              <a:t>Body Level One</a:t>
            </a:r>
          </a:p>
          <a:p>
            <a:pPr lvl="1"/>
            <a:r>
              <a:t>Body Level Two</a:t>
            </a:r>
          </a:p>
          <a:p>
            <a:pPr lvl="2"/>
            <a:r>
              <a:t>Body Level Three</a:t>
            </a:r>
          </a:p>
          <a:p>
            <a:pPr lvl="3"/>
            <a:r>
              <a:t>Body Level Four</a:t>
            </a:r>
          </a:p>
          <a:p>
            <a:pPr lvl="4"/>
            <a:r>
              <a:t>Body Level Five</a:t>
            </a:r>
          </a:p>
        </p:txBody>
      </p:sp>
      <p:sp>
        <p:nvSpPr>
          <p:cNvPr id="149" name="Slide Number"/>
          <p:cNvSpPr txBox="1"/>
          <p:nvPr>
            <p:ph type="sldNum" sz="quarter" idx="2"/>
          </p:nvPr>
        </p:nvSpPr>
        <p:spPr>
          <a:xfrm>
            <a:off x="814387" y="8460164"/>
            <a:ext cx="509782" cy="523499"/>
          </a:xfrm>
          <a:prstGeom prst="rect">
            <a:avLst/>
          </a:prstGeom>
        </p:spPr>
        <p:txBody>
          <a:bodyPr lIns="64899" tIns="64899" rIns="64899" bIns="64899" anchor="b"/>
          <a:lstStyle>
            <a:lvl1pPr algn="l" defTabSz="649287">
              <a:defRPr sz="2600">
                <a:solidFill>
                  <a:srgbClr val="FFFFFF"/>
                </a:solidFill>
                <a:latin typeface="AmerType Md BT"/>
                <a:ea typeface="AmerType Md BT"/>
                <a:cs typeface="AmerType Md BT"/>
                <a:sym typeface="AmerType Md BT"/>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image.png" descr="image.png"/>
          <p:cNvPicPr>
            <a:picLocks noChangeAspect="1"/>
          </p:cNvPicPr>
          <p:nvPr/>
        </p:nvPicPr>
        <p:blipFill>
          <a:blip r:embed="rId2">
            <a:extLst/>
          </a:blip>
          <a:stretch>
            <a:fillRect/>
          </a:stretch>
        </p:blipFill>
        <p:spPr>
          <a:xfrm>
            <a:off x="10325100" y="250825"/>
            <a:ext cx="2289175" cy="954088"/>
          </a:xfrm>
          <a:prstGeom prst="rect">
            <a:avLst/>
          </a:prstGeom>
          <a:ln w="12700">
            <a:miter lim="400000"/>
          </a:ln>
        </p:spPr>
      </p:pic>
      <p:sp>
        <p:nvSpPr>
          <p:cNvPr id="3" name="Title Text"/>
          <p:cNvSpPr txBox="1"/>
          <p:nvPr>
            <p:ph type="title"/>
          </p:nvPr>
        </p:nvSpPr>
        <p:spPr>
          <a:xfrm>
            <a:off x="650875" y="390525"/>
            <a:ext cx="11703050" cy="1625600"/>
          </a:xfrm>
          <a:prstGeom prst="rect">
            <a:avLst/>
          </a:prstGeom>
          <a:ln w="12700">
            <a:miter lim="400000"/>
          </a:ln>
          <a:extLst>
            <a:ext uri="{C572A759-6A51-4108-AA02-DFA0A04FC94B}">
              <ma14:wrappingTextBoxFlag xmlns:ma14="http://schemas.microsoft.com/office/mac/drawingml/2011/main" val="1"/>
            </a:ext>
          </a:extLst>
        </p:spPr>
        <p:txBody>
          <a:bodyPr lIns="64861" tIns="64861" rIns="64861" bIns="64861" anchor="ctr">
            <a:normAutofit fontScale="100000" lnSpcReduction="0"/>
          </a:bodyPr>
          <a:lstStyle/>
          <a:p>
            <a:pPr/>
            <a:r>
              <a:t>Title Text</a:t>
            </a:r>
          </a:p>
        </p:txBody>
      </p:sp>
      <p:sp>
        <p:nvSpPr>
          <p:cNvPr id="4" name="Body Level One…"/>
          <p:cNvSpPr txBox="1"/>
          <p:nvPr>
            <p:ph type="body" idx="1"/>
          </p:nvPr>
        </p:nvSpPr>
        <p:spPr>
          <a:xfrm>
            <a:off x="650875" y="2276475"/>
            <a:ext cx="11703050" cy="6435725"/>
          </a:xfrm>
          <a:prstGeom prst="rect">
            <a:avLst/>
          </a:prstGeom>
          <a:ln w="12700">
            <a:miter lim="400000"/>
          </a:ln>
          <a:extLst>
            <a:ext uri="{C572A759-6A51-4108-AA02-DFA0A04FC94B}">
              <ma14:wrappingTextBoxFlag xmlns:ma14="http://schemas.microsoft.com/office/mac/drawingml/2011/main" val="1"/>
            </a:ext>
          </a:extLst>
        </p:spPr>
        <p:txBody>
          <a:bodyPr lIns="64861" tIns="64861" rIns="64861" bIns="64861">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1971354" y="9112038"/>
            <a:ext cx="382571" cy="376662"/>
          </a:xfrm>
          <a:prstGeom prst="rect">
            <a:avLst/>
          </a:prstGeom>
          <a:ln w="12700">
            <a:miter lim="400000"/>
          </a:ln>
        </p:spPr>
        <p:txBody>
          <a:bodyPr wrap="none" lIns="64861" tIns="64861" rIns="64861" bIns="64861" anchor="ctr">
            <a:spAutoFit/>
          </a:bodyPr>
          <a:lstStyle>
            <a:lvl1pPr algn="r" defTabSz="914400">
              <a:defRPr sz="1700">
                <a:solidFill>
                  <a:srgbClr val="898989"/>
                </a:solidFill>
                <a:latin typeface="Arial"/>
                <a:ea typeface="Arial"/>
                <a:cs typeface="Arial"/>
                <a:sym typeface="Aria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ctr" defTabSz="1298575" rtl="0" latinLnBrk="0">
        <a:lnSpc>
          <a:spcPct val="100000"/>
        </a:lnSpc>
        <a:spcBef>
          <a:spcPts val="0"/>
        </a:spcBef>
        <a:spcAft>
          <a:spcPts val="0"/>
        </a:spcAft>
        <a:buClrTx/>
        <a:buSzTx/>
        <a:buFontTx/>
        <a:buNone/>
        <a:tabLst/>
        <a:defRPr b="0" baseline="0" cap="none" i="0" spc="0" strike="noStrike" sz="6300" u="none">
          <a:solidFill>
            <a:srgbClr val="000000"/>
          </a:solidFill>
          <a:uFillTx/>
          <a:latin typeface="Arial"/>
          <a:ea typeface="Arial"/>
          <a:cs typeface="Arial"/>
          <a:sym typeface="Arial"/>
        </a:defRPr>
      </a:lvl1pPr>
      <a:lvl2pPr marL="0" marR="0" indent="0" algn="ctr" defTabSz="1298575" rtl="0" latinLnBrk="0">
        <a:lnSpc>
          <a:spcPct val="100000"/>
        </a:lnSpc>
        <a:spcBef>
          <a:spcPts val="0"/>
        </a:spcBef>
        <a:spcAft>
          <a:spcPts val="0"/>
        </a:spcAft>
        <a:buClrTx/>
        <a:buSzTx/>
        <a:buFontTx/>
        <a:buNone/>
        <a:tabLst/>
        <a:defRPr b="0" baseline="0" cap="none" i="0" spc="0" strike="noStrike" sz="6300" u="none">
          <a:solidFill>
            <a:srgbClr val="000000"/>
          </a:solidFill>
          <a:uFillTx/>
          <a:latin typeface="Arial"/>
          <a:ea typeface="Arial"/>
          <a:cs typeface="Arial"/>
          <a:sym typeface="Arial"/>
        </a:defRPr>
      </a:lvl2pPr>
      <a:lvl3pPr marL="0" marR="0" indent="0" algn="ctr" defTabSz="1298575" rtl="0" latinLnBrk="0">
        <a:lnSpc>
          <a:spcPct val="100000"/>
        </a:lnSpc>
        <a:spcBef>
          <a:spcPts val="0"/>
        </a:spcBef>
        <a:spcAft>
          <a:spcPts val="0"/>
        </a:spcAft>
        <a:buClrTx/>
        <a:buSzTx/>
        <a:buFontTx/>
        <a:buNone/>
        <a:tabLst/>
        <a:defRPr b="0" baseline="0" cap="none" i="0" spc="0" strike="noStrike" sz="6300" u="none">
          <a:solidFill>
            <a:srgbClr val="000000"/>
          </a:solidFill>
          <a:uFillTx/>
          <a:latin typeface="Arial"/>
          <a:ea typeface="Arial"/>
          <a:cs typeface="Arial"/>
          <a:sym typeface="Arial"/>
        </a:defRPr>
      </a:lvl3pPr>
      <a:lvl4pPr marL="0" marR="0" indent="0" algn="ctr" defTabSz="1298575" rtl="0" latinLnBrk="0">
        <a:lnSpc>
          <a:spcPct val="100000"/>
        </a:lnSpc>
        <a:spcBef>
          <a:spcPts val="0"/>
        </a:spcBef>
        <a:spcAft>
          <a:spcPts val="0"/>
        </a:spcAft>
        <a:buClrTx/>
        <a:buSzTx/>
        <a:buFontTx/>
        <a:buNone/>
        <a:tabLst/>
        <a:defRPr b="0" baseline="0" cap="none" i="0" spc="0" strike="noStrike" sz="6300" u="none">
          <a:solidFill>
            <a:srgbClr val="000000"/>
          </a:solidFill>
          <a:uFillTx/>
          <a:latin typeface="Arial"/>
          <a:ea typeface="Arial"/>
          <a:cs typeface="Arial"/>
          <a:sym typeface="Arial"/>
        </a:defRPr>
      </a:lvl4pPr>
      <a:lvl5pPr marL="0" marR="0" indent="0" algn="ctr" defTabSz="1298575" rtl="0" latinLnBrk="0">
        <a:lnSpc>
          <a:spcPct val="100000"/>
        </a:lnSpc>
        <a:spcBef>
          <a:spcPts val="0"/>
        </a:spcBef>
        <a:spcAft>
          <a:spcPts val="0"/>
        </a:spcAft>
        <a:buClrTx/>
        <a:buSzTx/>
        <a:buFontTx/>
        <a:buNone/>
        <a:tabLst/>
        <a:defRPr b="0" baseline="0" cap="none" i="0" spc="0" strike="noStrike" sz="6300" u="none">
          <a:solidFill>
            <a:srgbClr val="000000"/>
          </a:solidFill>
          <a:uFillTx/>
          <a:latin typeface="Arial"/>
          <a:ea typeface="Arial"/>
          <a:cs typeface="Arial"/>
          <a:sym typeface="Arial"/>
        </a:defRPr>
      </a:lvl5pPr>
      <a:lvl6pPr marL="0" marR="0" indent="457200" algn="ctr" defTabSz="1298575" rtl="0" latinLnBrk="0">
        <a:lnSpc>
          <a:spcPct val="100000"/>
        </a:lnSpc>
        <a:spcBef>
          <a:spcPts val="0"/>
        </a:spcBef>
        <a:spcAft>
          <a:spcPts val="0"/>
        </a:spcAft>
        <a:buClrTx/>
        <a:buSzTx/>
        <a:buFontTx/>
        <a:buNone/>
        <a:tabLst/>
        <a:defRPr b="0" baseline="0" cap="none" i="0" spc="0" strike="noStrike" sz="6300" u="none">
          <a:solidFill>
            <a:srgbClr val="000000"/>
          </a:solidFill>
          <a:uFillTx/>
          <a:latin typeface="Arial"/>
          <a:ea typeface="Arial"/>
          <a:cs typeface="Arial"/>
          <a:sym typeface="Arial"/>
        </a:defRPr>
      </a:lvl6pPr>
      <a:lvl7pPr marL="0" marR="0" indent="914400" algn="ctr" defTabSz="1298575" rtl="0" latinLnBrk="0">
        <a:lnSpc>
          <a:spcPct val="100000"/>
        </a:lnSpc>
        <a:spcBef>
          <a:spcPts val="0"/>
        </a:spcBef>
        <a:spcAft>
          <a:spcPts val="0"/>
        </a:spcAft>
        <a:buClrTx/>
        <a:buSzTx/>
        <a:buFontTx/>
        <a:buNone/>
        <a:tabLst/>
        <a:defRPr b="0" baseline="0" cap="none" i="0" spc="0" strike="noStrike" sz="6300" u="none">
          <a:solidFill>
            <a:srgbClr val="000000"/>
          </a:solidFill>
          <a:uFillTx/>
          <a:latin typeface="Arial"/>
          <a:ea typeface="Arial"/>
          <a:cs typeface="Arial"/>
          <a:sym typeface="Arial"/>
        </a:defRPr>
      </a:lvl7pPr>
      <a:lvl8pPr marL="0" marR="0" indent="1371600" algn="ctr" defTabSz="1298575" rtl="0" latinLnBrk="0">
        <a:lnSpc>
          <a:spcPct val="100000"/>
        </a:lnSpc>
        <a:spcBef>
          <a:spcPts val="0"/>
        </a:spcBef>
        <a:spcAft>
          <a:spcPts val="0"/>
        </a:spcAft>
        <a:buClrTx/>
        <a:buSzTx/>
        <a:buFontTx/>
        <a:buNone/>
        <a:tabLst/>
        <a:defRPr b="0" baseline="0" cap="none" i="0" spc="0" strike="noStrike" sz="6300" u="none">
          <a:solidFill>
            <a:srgbClr val="000000"/>
          </a:solidFill>
          <a:uFillTx/>
          <a:latin typeface="Arial"/>
          <a:ea typeface="Arial"/>
          <a:cs typeface="Arial"/>
          <a:sym typeface="Arial"/>
        </a:defRPr>
      </a:lvl8pPr>
      <a:lvl9pPr marL="0" marR="0" indent="1828800" algn="ctr" defTabSz="1298575" rtl="0" latinLnBrk="0">
        <a:lnSpc>
          <a:spcPct val="100000"/>
        </a:lnSpc>
        <a:spcBef>
          <a:spcPts val="0"/>
        </a:spcBef>
        <a:spcAft>
          <a:spcPts val="0"/>
        </a:spcAft>
        <a:buClrTx/>
        <a:buSzTx/>
        <a:buFontTx/>
        <a:buNone/>
        <a:tabLst/>
        <a:defRPr b="0" baseline="0" cap="none" i="0" spc="0" strike="noStrike" sz="6300" u="none">
          <a:solidFill>
            <a:srgbClr val="000000"/>
          </a:solidFill>
          <a:uFillTx/>
          <a:latin typeface="Arial"/>
          <a:ea typeface="Arial"/>
          <a:cs typeface="Arial"/>
          <a:sym typeface="Arial"/>
        </a:defRPr>
      </a:lvl9pPr>
    </p:titleStyle>
    <p:bodyStyle>
      <a:lvl1pPr marL="485775" marR="0" indent="-485775" algn="l" defTabSz="1298575" rtl="0" latinLnBrk="0">
        <a:lnSpc>
          <a:spcPct val="100000"/>
        </a:lnSpc>
        <a:spcBef>
          <a:spcPts val="1100"/>
        </a:spcBef>
        <a:spcAft>
          <a:spcPts val="0"/>
        </a:spcAft>
        <a:buClrTx/>
        <a:buSzPct val="100000"/>
        <a:buFont typeface="Arial"/>
        <a:buChar char="»"/>
        <a:tabLst/>
        <a:defRPr b="0" baseline="0" cap="none" i="0" spc="0" strike="noStrike" sz="4600" u="none">
          <a:solidFill>
            <a:srgbClr val="000000"/>
          </a:solidFill>
          <a:uFillTx/>
          <a:latin typeface="Arial"/>
          <a:ea typeface="Arial"/>
          <a:cs typeface="Arial"/>
          <a:sym typeface="Arial"/>
        </a:defRPr>
      </a:lvl1pPr>
      <a:lvl2pPr marL="1118235" marR="0" indent="-467360" algn="l" defTabSz="1298575" rtl="0" latinLnBrk="0">
        <a:lnSpc>
          <a:spcPct val="100000"/>
        </a:lnSpc>
        <a:spcBef>
          <a:spcPts val="1100"/>
        </a:spcBef>
        <a:spcAft>
          <a:spcPts val="0"/>
        </a:spcAft>
        <a:buClrTx/>
        <a:buSzPct val="100000"/>
        <a:buFont typeface="Arial"/>
        <a:buChar char="–"/>
        <a:tabLst/>
        <a:defRPr b="0" baseline="0" cap="none" i="0" spc="0" strike="noStrike" sz="4600" u="none">
          <a:solidFill>
            <a:srgbClr val="000000"/>
          </a:solidFill>
          <a:uFillTx/>
          <a:latin typeface="Arial"/>
          <a:ea typeface="Arial"/>
          <a:cs typeface="Arial"/>
          <a:sym typeface="Arial"/>
        </a:defRPr>
      </a:lvl2pPr>
      <a:lvl3pPr marL="1738312" marR="0" indent="-438150" algn="l" defTabSz="1298575" rtl="0" latinLnBrk="0">
        <a:lnSpc>
          <a:spcPct val="100000"/>
        </a:lnSpc>
        <a:spcBef>
          <a:spcPts val="1100"/>
        </a:spcBef>
        <a:spcAft>
          <a:spcPts val="0"/>
        </a:spcAft>
        <a:buClrTx/>
        <a:buSzPct val="100000"/>
        <a:buFont typeface="Arial"/>
        <a:buChar char="•"/>
        <a:tabLst/>
        <a:defRPr b="0" baseline="0" cap="none" i="0" spc="0" strike="noStrike" sz="4600" u="none">
          <a:solidFill>
            <a:srgbClr val="000000"/>
          </a:solidFill>
          <a:uFillTx/>
          <a:latin typeface="Arial"/>
          <a:ea typeface="Arial"/>
          <a:cs typeface="Arial"/>
          <a:sym typeface="Arial"/>
        </a:defRPr>
      </a:lvl3pPr>
      <a:lvl4pPr marL="2482509" marR="0" indent="-534647" algn="l" defTabSz="1298575" rtl="0" latinLnBrk="0">
        <a:lnSpc>
          <a:spcPct val="100000"/>
        </a:lnSpc>
        <a:spcBef>
          <a:spcPts val="1100"/>
        </a:spcBef>
        <a:spcAft>
          <a:spcPts val="0"/>
        </a:spcAft>
        <a:buClrTx/>
        <a:buSzPct val="100000"/>
        <a:buFont typeface="Arial"/>
        <a:buChar char="–"/>
        <a:tabLst/>
        <a:defRPr b="0" baseline="0" cap="none" i="0" spc="0" strike="noStrike" sz="4600" u="none">
          <a:solidFill>
            <a:srgbClr val="000000"/>
          </a:solidFill>
          <a:uFillTx/>
          <a:latin typeface="Arial"/>
          <a:ea typeface="Arial"/>
          <a:cs typeface="Arial"/>
          <a:sym typeface="Arial"/>
        </a:defRPr>
      </a:lvl4pPr>
      <a:lvl5pPr marL="3422297" marR="0" indent="-823559" algn="l" defTabSz="1298575" rtl="0" latinLnBrk="0">
        <a:lnSpc>
          <a:spcPct val="100000"/>
        </a:lnSpc>
        <a:spcBef>
          <a:spcPts val="1100"/>
        </a:spcBef>
        <a:spcAft>
          <a:spcPts val="0"/>
        </a:spcAft>
        <a:buClrTx/>
        <a:buSzPct val="100000"/>
        <a:buFont typeface="Arial"/>
        <a:buChar char="»"/>
        <a:tabLst/>
        <a:defRPr b="0" baseline="0" cap="none" i="0" spc="0" strike="noStrike" sz="4600" u="none">
          <a:solidFill>
            <a:srgbClr val="000000"/>
          </a:solidFill>
          <a:uFillTx/>
          <a:latin typeface="Arial"/>
          <a:ea typeface="Arial"/>
          <a:cs typeface="Arial"/>
          <a:sym typeface="Arial"/>
        </a:defRPr>
      </a:lvl5pPr>
      <a:lvl6pPr marL="3879497" marR="0" indent="-823559" algn="l" defTabSz="1298575" rtl="0" latinLnBrk="0">
        <a:lnSpc>
          <a:spcPct val="100000"/>
        </a:lnSpc>
        <a:spcBef>
          <a:spcPts val="1100"/>
        </a:spcBef>
        <a:spcAft>
          <a:spcPts val="0"/>
        </a:spcAft>
        <a:buClrTx/>
        <a:buSzPct val="100000"/>
        <a:buFont typeface="Arial"/>
        <a:buChar char=""/>
        <a:tabLst/>
        <a:defRPr b="0" baseline="0" cap="none" i="0" spc="0" strike="noStrike" sz="4600" u="none">
          <a:solidFill>
            <a:srgbClr val="000000"/>
          </a:solidFill>
          <a:uFillTx/>
          <a:latin typeface="Arial"/>
          <a:ea typeface="Arial"/>
          <a:cs typeface="Arial"/>
          <a:sym typeface="Arial"/>
        </a:defRPr>
      </a:lvl6pPr>
      <a:lvl7pPr marL="4336697" marR="0" indent="-823559" algn="l" defTabSz="1298575" rtl="0" latinLnBrk="0">
        <a:lnSpc>
          <a:spcPct val="100000"/>
        </a:lnSpc>
        <a:spcBef>
          <a:spcPts val="1100"/>
        </a:spcBef>
        <a:spcAft>
          <a:spcPts val="0"/>
        </a:spcAft>
        <a:buClrTx/>
        <a:buSzPct val="100000"/>
        <a:buFont typeface="Arial"/>
        <a:buChar char=""/>
        <a:tabLst/>
        <a:defRPr b="0" baseline="0" cap="none" i="0" spc="0" strike="noStrike" sz="4600" u="none">
          <a:solidFill>
            <a:srgbClr val="000000"/>
          </a:solidFill>
          <a:uFillTx/>
          <a:latin typeface="Arial"/>
          <a:ea typeface="Arial"/>
          <a:cs typeface="Arial"/>
          <a:sym typeface="Arial"/>
        </a:defRPr>
      </a:lvl7pPr>
      <a:lvl8pPr marL="4793897" marR="0" indent="-823559" algn="l" defTabSz="1298575" rtl="0" latinLnBrk="0">
        <a:lnSpc>
          <a:spcPct val="100000"/>
        </a:lnSpc>
        <a:spcBef>
          <a:spcPts val="1100"/>
        </a:spcBef>
        <a:spcAft>
          <a:spcPts val="0"/>
        </a:spcAft>
        <a:buClrTx/>
        <a:buSzPct val="100000"/>
        <a:buFont typeface="Arial"/>
        <a:buChar char=""/>
        <a:tabLst/>
        <a:defRPr b="0" baseline="0" cap="none" i="0" spc="0" strike="noStrike" sz="4600" u="none">
          <a:solidFill>
            <a:srgbClr val="000000"/>
          </a:solidFill>
          <a:uFillTx/>
          <a:latin typeface="Arial"/>
          <a:ea typeface="Arial"/>
          <a:cs typeface="Arial"/>
          <a:sym typeface="Arial"/>
        </a:defRPr>
      </a:lvl8pPr>
      <a:lvl9pPr marL="5251097" marR="0" indent="-823559" algn="l" defTabSz="1298575" rtl="0" latinLnBrk="0">
        <a:lnSpc>
          <a:spcPct val="100000"/>
        </a:lnSpc>
        <a:spcBef>
          <a:spcPts val="1100"/>
        </a:spcBef>
        <a:spcAft>
          <a:spcPts val="0"/>
        </a:spcAft>
        <a:buClrTx/>
        <a:buSzPct val="100000"/>
        <a:buFont typeface="Arial"/>
        <a:buChar char=""/>
        <a:tabLst/>
        <a:defRPr b="0" baseline="0" cap="none" i="0" spc="0" strike="noStrike" sz="4600" u="none">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700" u="none">
          <a:solidFill>
            <a:schemeClr val="tx1"/>
          </a:solidFill>
          <a:uFillTx/>
          <a:latin typeface="+mn-lt"/>
          <a:ea typeface="+mn-ea"/>
          <a:cs typeface="+mn-cs"/>
          <a:sym typeface="Arial"/>
        </a:defRPr>
      </a:lvl1pPr>
      <a:lvl2pPr marL="0" marR="0" indent="341312" algn="r" defTabSz="914400" rtl="0" latinLnBrk="0">
        <a:lnSpc>
          <a:spcPct val="100000"/>
        </a:lnSpc>
        <a:spcBef>
          <a:spcPts val="0"/>
        </a:spcBef>
        <a:spcAft>
          <a:spcPts val="0"/>
        </a:spcAft>
        <a:buClrTx/>
        <a:buSzTx/>
        <a:buFontTx/>
        <a:buNone/>
        <a:tabLst/>
        <a:defRPr b="0" baseline="0" cap="none" i="0" spc="0" strike="noStrike" sz="1700" u="none">
          <a:solidFill>
            <a:schemeClr val="tx1"/>
          </a:solidFill>
          <a:uFillTx/>
          <a:latin typeface="+mn-lt"/>
          <a:ea typeface="+mn-ea"/>
          <a:cs typeface="+mn-cs"/>
          <a:sym typeface="Arial"/>
        </a:defRPr>
      </a:lvl2pPr>
      <a:lvl3pPr marL="0" marR="0" indent="684212" algn="r" defTabSz="914400" rtl="0" latinLnBrk="0">
        <a:lnSpc>
          <a:spcPct val="100000"/>
        </a:lnSpc>
        <a:spcBef>
          <a:spcPts val="0"/>
        </a:spcBef>
        <a:spcAft>
          <a:spcPts val="0"/>
        </a:spcAft>
        <a:buClrTx/>
        <a:buSzTx/>
        <a:buFontTx/>
        <a:buNone/>
        <a:tabLst/>
        <a:defRPr b="0" baseline="0" cap="none" i="0" spc="0" strike="noStrike" sz="1700" u="none">
          <a:solidFill>
            <a:schemeClr val="tx1"/>
          </a:solidFill>
          <a:uFillTx/>
          <a:latin typeface="+mn-lt"/>
          <a:ea typeface="+mn-ea"/>
          <a:cs typeface="+mn-cs"/>
          <a:sym typeface="Arial"/>
        </a:defRPr>
      </a:lvl3pPr>
      <a:lvl4pPr marL="0" marR="0" indent="1027112" algn="r" defTabSz="914400" rtl="0" latinLnBrk="0">
        <a:lnSpc>
          <a:spcPct val="100000"/>
        </a:lnSpc>
        <a:spcBef>
          <a:spcPts val="0"/>
        </a:spcBef>
        <a:spcAft>
          <a:spcPts val="0"/>
        </a:spcAft>
        <a:buClrTx/>
        <a:buSzTx/>
        <a:buFontTx/>
        <a:buNone/>
        <a:tabLst/>
        <a:defRPr b="0" baseline="0" cap="none" i="0" spc="0" strike="noStrike" sz="1700" u="none">
          <a:solidFill>
            <a:schemeClr val="tx1"/>
          </a:solidFill>
          <a:uFillTx/>
          <a:latin typeface="+mn-lt"/>
          <a:ea typeface="+mn-ea"/>
          <a:cs typeface="+mn-cs"/>
          <a:sym typeface="Arial"/>
        </a:defRPr>
      </a:lvl4pPr>
      <a:lvl5pPr marL="0" marR="0" indent="1370012" algn="r" defTabSz="914400" rtl="0" latinLnBrk="0">
        <a:lnSpc>
          <a:spcPct val="100000"/>
        </a:lnSpc>
        <a:spcBef>
          <a:spcPts val="0"/>
        </a:spcBef>
        <a:spcAft>
          <a:spcPts val="0"/>
        </a:spcAft>
        <a:buClrTx/>
        <a:buSzTx/>
        <a:buFontTx/>
        <a:buNone/>
        <a:tabLst/>
        <a:defRPr b="0" baseline="0" cap="none" i="0" spc="0" strike="noStrike" sz="17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7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7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7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7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png"/><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png"/><Relationship Id="rId3" Type="http://schemas.openxmlformats.org/officeDocument/2006/relationships/hyperlink" Target="https://www.youtube.com/watch?v=_RqoU-m8kaw" TargetMode="External"/><Relationship Id="rId4" Type="http://schemas.openxmlformats.org/officeDocument/2006/relationships/image" Target="../media/image5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png"/><Relationship Id="rId3" Type="http://schemas.openxmlformats.org/officeDocument/2006/relationships/image" Target="../media/image5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png"/><Relationship Id="rId3" Type="http://schemas.openxmlformats.org/officeDocument/2006/relationships/image" Target="../media/image1.png"/><Relationship Id="rId4" Type="http://schemas.openxmlformats.org/officeDocument/2006/relationships/image" Target="../media/image5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png"/><Relationship Id="rId3" Type="http://schemas.openxmlformats.org/officeDocument/2006/relationships/image" Target="../media/image1.png"/><Relationship Id="rId4" Type="http://schemas.openxmlformats.org/officeDocument/2006/relationships/hyperlink" Target="https://www.startnowcornwall.org.uk/five-ways-to-wellbeing/" TargetMode="External"/><Relationship Id="rId5"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Circle"/>
          <p:cNvSpPr/>
          <p:nvPr/>
        </p:nvSpPr>
        <p:spPr>
          <a:xfrm>
            <a:off x="6502400" y="2498725"/>
            <a:ext cx="3797300" cy="3798888"/>
          </a:xfrm>
          <a:prstGeom prst="ellipse">
            <a:avLst/>
          </a:prstGeom>
          <a:solidFill>
            <a:srgbClr val="EBF4DE"/>
          </a:solidFill>
          <a:ln w="12700">
            <a:miter lim="400000"/>
          </a:ln>
        </p:spPr>
        <p:txBody>
          <a:bodyPr lIns="45719" rIns="45719" anchor="ctr"/>
          <a:lstStyle/>
          <a:p>
            <a:pPr algn="l" defTabSz="649287">
              <a:defRPr sz="2600">
                <a:solidFill>
                  <a:srgbClr val="6C6C6C"/>
                </a:solidFill>
              </a:defRPr>
            </a:pPr>
          </a:p>
        </p:txBody>
      </p:sp>
      <p:pic>
        <p:nvPicPr>
          <p:cNvPr id="218" name="flowerbunch.wmf" descr="flowerbunch.wmf"/>
          <p:cNvPicPr>
            <a:picLocks noChangeAspect="1"/>
          </p:cNvPicPr>
          <p:nvPr/>
        </p:nvPicPr>
        <p:blipFill>
          <a:blip r:embed="rId2">
            <a:extLst/>
          </a:blip>
          <a:stretch>
            <a:fillRect/>
          </a:stretch>
        </p:blipFill>
        <p:spPr>
          <a:xfrm>
            <a:off x="9382125" y="3690937"/>
            <a:ext cx="3384550" cy="6062663"/>
          </a:xfrm>
          <a:prstGeom prst="rect">
            <a:avLst/>
          </a:prstGeom>
          <a:ln w="12700">
            <a:miter lim="400000"/>
          </a:ln>
        </p:spPr>
      </p:pic>
      <p:sp>
        <p:nvSpPr>
          <p:cNvPr id="219" name="Rectangle"/>
          <p:cNvSpPr/>
          <p:nvPr/>
        </p:nvSpPr>
        <p:spPr>
          <a:xfrm>
            <a:off x="9671050" y="7253287"/>
            <a:ext cx="360363" cy="215901"/>
          </a:xfrm>
          <a:prstGeom prst="rect">
            <a:avLst/>
          </a:prstGeom>
          <a:solidFill>
            <a:srgbClr val="FFFFFF"/>
          </a:solidFill>
          <a:ln w="12700">
            <a:miter lim="400000"/>
          </a:ln>
        </p:spPr>
        <p:txBody>
          <a:bodyPr lIns="45719" rIns="45719" anchor="ctr"/>
          <a:lstStyle/>
          <a:p>
            <a:pPr algn="l" defTabSz="649287">
              <a:defRPr sz="2600">
                <a:solidFill>
                  <a:srgbClr val="6C6C6C"/>
                </a:solidFill>
              </a:defRPr>
            </a:pPr>
          </a:p>
        </p:txBody>
      </p:sp>
      <p:sp>
        <p:nvSpPr>
          <p:cNvPr id="220" name="Circle"/>
          <p:cNvSpPr/>
          <p:nvPr/>
        </p:nvSpPr>
        <p:spPr>
          <a:xfrm>
            <a:off x="5062537" y="6821487"/>
            <a:ext cx="4535488" cy="4535488"/>
          </a:xfrm>
          <a:prstGeom prst="ellipse">
            <a:avLst/>
          </a:prstGeom>
          <a:solidFill>
            <a:srgbClr val="D2F2F8"/>
          </a:solidFill>
          <a:ln w="12700">
            <a:miter lim="400000"/>
          </a:ln>
        </p:spPr>
        <p:txBody>
          <a:bodyPr lIns="45719" rIns="45719" anchor="ctr"/>
          <a:lstStyle/>
          <a:p>
            <a:pPr algn="l" defTabSz="649287">
              <a:defRPr sz="2600">
                <a:solidFill>
                  <a:srgbClr val="6C6C6C"/>
                </a:solidFill>
              </a:defRPr>
            </a:pPr>
          </a:p>
        </p:txBody>
      </p:sp>
      <p:sp>
        <p:nvSpPr>
          <p:cNvPr id="221" name="Oval"/>
          <p:cNvSpPr/>
          <p:nvPr/>
        </p:nvSpPr>
        <p:spPr>
          <a:xfrm>
            <a:off x="11396662" y="989012"/>
            <a:ext cx="2305051" cy="2303463"/>
          </a:xfrm>
          <a:prstGeom prst="ellipse">
            <a:avLst/>
          </a:prstGeom>
          <a:solidFill>
            <a:srgbClr val="FDEEF4"/>
          </a:solidFill>
          <a:ln w="12700">
            <a:miter lim="400000"/>
          </a:ln>
        </p:spPr>
        <p:txBody>
          <a:bodyPr lIns="45719" rIns="45719" anchor="ctr"/>
          <a:lstStyle/>
          <a:p>
            <a:pPr algn="l" defTabSz="649287">
              <a:defRPr sz="2600">
                <a:solidFill>
                  <a:srgbClr val="6C6C6C"/>
                </a:solidFill>
              </a:defRPr>
            </a:pPr>
          </a:p>
        </p:txBody>
      </p:sp>
      <p:sp>
        <p:nvSpPr>
          <p:cNvPr id="222" name="Oval"/>
          <p:cNvSpPr/>
          <p:nvPr/>
        </p:nvSpPr>
        <p:spPr>
          <a:xfrm>
            <a:off x="165100" y="26987"/>
            <a:ext cx="4608513" cy="4395789"/>
          </a:xfrm>
          <a:prstGeom prst="ellipse">
            <a:avLst/>
          </a:prstGeom>
          <a:solidFill>
            <a:srgbClr val="FAECD4"/>
          </a:solidFill>
          <a:ln w="12700">
            <a:miter lim="400000"/>
          </a:ln>
        </p:spPr>
        <p:txBody>
          <a:bodyPr lIns="45719" rIns="45719" anchor="ctr"/>
          <a:lstStyle/>
          <a:p>
            <a:pPr algn="l" defTabSz="649287">
              <a:defRPr sz="2600">
                <a:solidFill>
                  <a:srgbClr val="6C6C6C"/>
                </a:solidFill>
              </a:defRPr>
            </a:pPr>
          </a:p>
        </p:txBody>
      </p:sp>
      <p:sp>
        <p:nvSpPr>
          <p:cNvPr id="223" name="Five Ways to Wellbeing"/>
          <p:cNvSpPr txBox="1"/>
          <p:nvPr>
            <p:ph type="title" idx="4294967295"/>
          </p:nvPr>
        </p:nvSpPr>
        <p:spPr>
          <a:xfrm>
            <a:off x="928687" y="277812"/>
            <a:ext cx="10120313" cy="2090738"/>
          </a:xfrm>
          <a:prstGeom prst="rect">
            <a:avLst/>
          </a:prstGeom>
        </p:spPr>
        <p:txBody>
          <a:bodyPr lIns="64899" tIns="64899" rIns="64899" bIns="64899" anchor="b"/>
          <a:lstStyle/>
          <a:p>
            <a:pPr algn="l" defTabSz="650875">
              <a:defRPr sz="5700">
                <a:solidFill>
                  <a:srgbClr val="C6006F"/>
                </a:solidFill>
                <a:latin typeface="AmerType Md BT"/>
                <a:ea typeface="AmerType Md BT"/>
                <a:cs typeface="AmerType Md BT"/>
                <a:sym typeface="AmerType Md BT"/>
              </a:defRPr>
            </a:pPr>
            <a:r>
              <a:t>Five Ways to Wellbeing</a:t>
            </a:r>
            <a:br/>
          </a:p>
        </p:txBody>
      </p:sp>
      <p:sp>
        <p:nvSpPr>
          <p:cNvPr id="224" name="Circle"/>
          <p:cNvSpPr/>
          <p:nvPr/>
        </p:nvSpPr>
        <p:spPr>
          <a:xfrm>
            <a:off x="2325687" y="8240712"/>
            <a:ext cx="1512888" cy="1512888"/>
          </a:xfrm>
          <a:prstGeom prst="ellipse">
            <a:avLst/>
          </a:prstGeom>
          <a:solidFill>
            <a:srgbClr val="D99D00">
              <a:alpha val="30195"/>
            </a:srgbClr>
          </a:solidFill>
          <a:ln w="12700">
            <a:miter lim="400000"/>
          </a:ln>
        </p:spPr>
        <p:txBody>
          <a:bodyPr lIns="45719" rIns="45719" anchor="ctr"/>
          <a:lstStyle/>
          <a:p>
            <a:pPr algn="l" defTabSz="649287">
              <a:defRPr sz="2600">
                <a:solidFill>
                  <a:srgbClr val="D99D00"/>
                </a:solidFill>
              </a:defRPr>
            </a:pPr>
          </a:p>
        </p:txBody>
      </p:sp>
      <p:sp>
        <p:nvSpPr>
          <p:cNvPr id="225" name="In school we have spent a lot of time…"/>
          <p:cNvSpPr txBox="1"/>
          <p:nvPr/>
        </p:nvSpPr>
        <p:spPr>
          <a:xfrm>
            <a:off x="732266" y="2614929"/>
            <a:ext cx="9533668" cy="2275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In school we have spent a lot of time </a:t>
            </a:r>
          </a:p>
          <a:p>
            <a:pPr/>
            <a:r>
              <a:t>talking about the 5 ways to wellbeing and how </a:t>
            </a:r>
          </a:p>
          <a:p>
            <a:pPr/>
            <a:r>
              <a:t>they can have a positive impact on our</a:t>
            </a:r>
          </a:p>
          <a:p>
            <a:pPr/>
            <a:r>
              <a:t>mental health and wellbeing!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Circle"/>
          <p:cNvSpPr/>
          <p:nvPr/>
        </p:nvSpPr>
        <p:spPr>
          <a:xfrm>
            <a:off x="1963737" y="6892925"/>
            <a:ext cx="2738438" cy="2736850"/>
          </a:xfrm>
          <a:prstGeom prst="ellipse">
            <a:avLst/>
          </a:prstGeom>
          <a:solidFill>
            <a:srgbClr val="FDEEF4"/>
          </a:solidFill>
          <a:ln w="12700">
            <a:miter lim="400000"/>
          </a:ln>
        </p:spPr>
        <p:txBody>
          <a:bodyPr lIns="45719" rIns="45719" anchor="ctr"/>
          <a:lstStyle/>
          <a:p>
            <a:pPr algn="l" defTabSz="649287">
              <a:defRPr sz="2600">
                <a:solidFill>
                  <a:srgbClr val="6C6C6C"/>
                </a:solidFill>
              </a:defRPr>
            </a:pPr>
          </a:p>
        </p:txBody>
      </p:sp>
      <p:sp>
        <p:nvSpPr>
          <p:cNvPr id="228" name="“I spend time with my family”  “I go for a run”  “I walk”  “I make time for myself”  “I take the dog for a walk”  “I meet up with my friends”  “I read and do crosswords”  “I paint”  “I take a relaxing bath”  “I eat a balanced diet”  “I get a massage”  “I"/>
          <p:cNvSpPr txBox="1"/>
          <p:nvPr/>
        </p:nvSpPr>
        <p:spPr>
          <a:xfrm>
            <a:off x="454025" y="9859962"/>
            <a:ext cx="130262313"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584200">
              <a:defRPr sz="2400">
                <a:solidFill>
                  <a:srgbClr val="FF3300"/>
                </a:solidFill>
              </a:defRPr>
            </a:lvl1pPr>
          </a:lstStyle>
          <a:p>
            <a:pPr/>
            <a:r>
              <a:t>“I spend time with my family”  “I go for a run”  “I walk”  “I make time for myself”  “I take the dog for a walk”  “I meet up with my friends”  “I read and do crosswords”  “I paint”  “I take a relaxing bath”  “I eat a balanced diet”  “I get a massage”  “I try to stay organised”  “I relax with family and friends”  “I play in a band”  “I find time to do things I enjoy”  “I exercise regularly”  “I attend to my work/life balance”  “I talk to family and friends”  “I make sure that I have something to look forward to”  “I laugh”  “I go to the gym”  “I try to be nice to people”  “I engage with my children”  “I do interesting things”  “I remember how lucky I am”  “I find time to do things I enjoy”  “I keep positive”  “I pursue hobbies that I enjoy”  “I smile”  “I meditate”  “I spend time with my children” “I get outside whenever I can”  “I sing”  “I help my children with their schoolwork”</a:t>
            </a:r>
          </a:p>
        </p:txBody>
      </p:sp>
      <p:sp>
        <p:nvSpPr>
          <p:cNvPr id="229" name="Rectangle"/>
          <p:cNvSpPr/>
          <p:nvPr/>
        </p:nvSpPr>
        <p:spPr>
          <a:xfrm>
            <a:off x="9166225" y="8837612"/>
            <a:ext cx="3838575" cy="915988"/>
          </a:xfrm>
          <a:prstGeom prst="rect">
            <a:avLst/>
          </a:prstGeom>
          <a:solidFill>
            <a:srgbClr val="FFFFFF"/>
          </a:solidFill>
          <a:ln w="12700">
            <a:miter lim="400000"/>
          </a:ln>
        </p:spPr>
        <p:txBody>
          <a:bodyPr lIns="45719" rIns="45719" anchor="ctr"/>
          <a:lstStyle/>
          <a:p>
            <a:pPr algn="l" defTabSz="649287">
              <a:defRPr sz="2600">
                <a:solidFill>
                  <a:srgbClr val="6C6C6C"/>
                </a:solidFill>
              </a:defRPr>
            </a:pPr>
          </a:p>
        </p:txBody>
      </p:sp>
      <p:pic>
        <p:nvPicPr>
          <p:cNvPr id="230" name="flowerbunch.wmf" descr="flowerbunch.wmf"/>
          <p:cNvPicPr>
            <a:picLocks noChangeAspect="1"/>
          </p:cNvPicPr>
          <p:nvPr/>
        </p:nvPicPr>
        <p:blipFill>
          <a:blip r:embed="rId2">
            <a:extLst/>
          </a:blip>
          <a:stretch>
            <a:fillRect/>
          </a:stretch>
        </p:blipFill>
        <p:spPr>
          <a:xfrm>
            <a:off x="9777412" y="3229154"/>
            <a:ext cx="3384551" cy="6062664"/>
          </a:xfrm>
          <a:prstGeom prst="rect">
            <a:avLst/>
          </a:prstGeom>
          <a:ln w="12700">
            <a:miter lim="400000"/>
          </a:ln>
        </p:spPr>
      </p:pic>
      <p:sp>
        <p:nvSpPr>
          <p:cNvPr id="231" name="Circle"/>
          <p:cNvSpPr/>
          <p:nvPr/>
        </p:nvSpPr>
        <p:spPr>
          <a:xfrm>
            <a:off x="-841375" y="1204912"/>
            <a:ext cx="4535488" cy="4537076"/>
          </a:xfrm>
          <a:prstGeom prst="ellipse">
            <a:avLst/>
          </a:prstGeom>
          <a:solidFill>
            <a:srgbClr val="D2F2F8"/>
          </a:solidFill>
          <a:ln w="12700">
            <a:miter lim="400000"/>
          </a:ln>
        </p:spPr>
        <p:txBody>
          <a:bodyPr lIns="45719" rIns="45719" anchor="ctr"/>
          <a:lstStyle/>
          <a:p>
            <a:pPr algn="l" defTabSz="649287">
              <a:defRPr sz="2600">
                <a:solidFill>
                  <a:srgbClr val="6C6C6C"/>
                </a:solidFill>
              </a:defRPr>
            </a:pPr>
          </a:p>
        </p:txBody>
      </p:sp>
      <p:sp>
        <p:nvSpPr>
          <p:cNvPr id="232" name="Oval"/>
          <p:cNvSpPr/>
          <p:nvPr/>
        </p:nvSpPr>
        <p:spPr>
          <a:xfrm>
            <a:off x="4124325" y="3148012"/>
            <a:ext cx="4056063" cy="3867151"/>
          </a:xfrm>
          <a:prstGeom prst="ellipse">
            <a:avLst/>
          </a:prstGeom>
          <a:solidFill>
            <a:srgbClr val="FAECD4"/>
          </a:solidFill>
          <a:ln w="12700">
            <a:miter lim="400000"/>
          </a:ln>
        </p:spPr>
        <p:txBody>
          <a:bodyPr lIns="45719" rIns="45719" anchor="ctr"/>
          <a:lstStyle/>
          <a:p>
            <a:pPr algn="l" defTabSz="649287">
              <a:defRPr sz="2600">
                <a:solidFill>
                  <a:srgbClr val="6C6C6C"/>
                </a:solidFill>
              </a:defRPr>
            </a:pPr>
          </a:p>
        </p:txBody>
      </p:sp>
      <p:sp>
        <p:nvSpPr>
          <p:cNvPr id="233" name="What is mental health and wellbeing?"/>
          <p:cNvSpPr txBox="1"/>
          <p:nvPr>
            <p:ph type="body" sz="quarter" idx="4294967295"/>
          </p:nvPr>
        </p:nvSpPr>
        <p:spPr>
          <a:xfrm>
            <a:off x="-237080" y="-28575"/>
            <a:ext cx="10548640" cy="1512888"/>
          </a:xfrm>
          <a:prstGeom prst="rect">
            <a:avLst/>
          </a:prstGeom>
        </p:spPr>
        <p:txBody>
          <a:bodyPr lIns="64899" tIns="64899" rIns="64899" bIns="64899" anchor="ctr"/>
          <a:lstStyle>
            <a:lvl1pPr marL="477615" indent="-477615" defTabSz="637857">
              <a:spcBef>
                <a:spcPts val="700"/>
              </a:spcBef>
              <a:buClr>
                <a:srgbClr val="C6006F"/>
              </a:buClr>
              <a:buFontTx/>
              <a:buChar char=""/>
              <a:defRPr sz="4508">
                <a:solidFill>
                  <a:srgbClr val="0433FF"/>
                </a:solidFill>
                <a:latin typeface="Comic Sans MS"/>
                <a:ea typeface="Comic Sans MS"/>
                <a:cs typeface="Comic Sans MS"/>
                <a:sym typeface="Comic Sans MS"/>
              </a:defRPr>
            </a:lvl1pPr>
          </a:lstStyle>
          <a:p>
            <a:pPr/>
            <a:r>
              <a:t>What is mental health and wellbeing?</a:t>
            </a:r>
          </a:p>
        </p:txBody>
      </p:sp>
      <p:sp>
        <p:nvSpPr>
          <p:cNvPr id="234" name="Circle"/>
          <p:cNvSpPr/>
          <p:nvPr/>
        </p:nvSpPr>
        <p:spPr>
          <a:xfrm>
            <a:off x="12479337" y="4803775"/>
            <a:ext cx="1512888" cy="1512888"/>
          </a:xfrm>
          <a:prstGeom prst="ellipse">
            <a:avLst/>
          </a:prstGeom>
          <a:solidFill>
            <a:srgbClr val="D99D00">
              <a:alpha val="30195"/>
            </a:srgbClr>
          </a:solidFill>
          <a:ln w="12700">
            <a:miter lim="400000"/>
          </a:ln>
        </p:spPr>
        <p:txBody>
          <a:bodyPr lIns="45719" rIns="45719" anchor="ctr"/>
          <a:lstStyle/>
          <a:p>
            <a:pPr algn="l" defTabSz="649287">
              <a:defRPr sz="2600">
                <a:solidFill>
                  <a:srgbClr val="D99D00"/>
                </a:solidFill>
              </a:defRPr>
            </a:pPr>
          </a:p>
        </p:txBody>
      </p:sp>
      <p:sp>
        <p:nvSpPr>
          <p:cNvPr id="235" name="Mental health and wellbeing for children means that we are able to;…"/>
          <p:cNvSpPr txBox="1"/>
          <p:nvPr/>
        </p:nvSpPr>
        <p:spPr>
          <a:xfrm>
            <a:off x="386831" y="1687036"/>
            <a:ext cx="9300818" cy="7746366"/>
          </a:xfrm>
          <a:prstGeom prst="rect">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path>
              <a:fillToRect l="50000" t="84367" r="50000" b="15632"/>
            </a:path>
          </a:gradFill>
          <a:ln>
            <a:solidFill>
              <a:srgbClr val="7D60A0"/>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45719" rIns="45719">
            <a:spAutoFit/>
          </a:bodyPr>
          <a:lstStyle/>
          <a:p>
            <a:pPr/>
          </a:p>
          <a:p>
            <a:pPr>
              <a:defRPr b="1" u="sng"/>
            </a:pPr>
            <a:r>
              <a:t>Mental health and wellbeing for children means that we are able to;</a:t>
            </a:r>
          </a:p>
          <a:p>
            <a:pPr>
              <a:defRPr b="1" u="sng"/>
            </a:pPr>
          </a:p>
          <a:p>
            <a:pPr>
              <a:defRPr>
                <a:solidFill>
                  <a:srgbClr val="0433FF"/>
                </a:solidFill>
              </a:defRPr>
            </a:pPr>
            <a:r>
              <a:t>feel happy and positive about ourselves</a:t>
            </a:r>
          </a:p>
          <a:p>
            <a:pPr>
              <a:defRPr>
                <a:solidFill>
                  <a:srgbClr val="FF40FF"/>
                </a:solidFill>
              </a:defRPr>
            </a:pPr>
            <a:r>
              <a:t>enjoy life</a:t>
            </a:r>
          </a:p>
          <a:p>
            <a:pPr>
              <a:defRPr>
                <a:solidFill>
                  <a:srgbClr val="00FDFF"/>
                </a:solidFill>
              </a:defRPr>
            </a:pPr>
            <a:r>
              <a:t>learn well</a:t>
            </a:r>
          </a:p>
          <a:p>
            <a:pPr>
              <a:defRPr>
                <a:solidFill>
                  <a:srgbClr val="942192"/>
                </a:solidFill>
              </a:defRPr>
            </a:pPr>
            <a:r>
              <a:t>have healthy and happy relationships with family and friends </a:t>
            </a:r>
          </a:p>
          <a:p>
            <a:pPr>
              <a:defRPr>
                <a:solidFill>
                  <a:srgbClr val="FF2600"/>
                </a:solidFill>
              </a:defRPr>
            </a:pPr>
            <a:r>
              <a:t>manage sad, worrying or angry feelings</a:t>
            </a:r>
          </a:p>
          <a:p>
            <a:pPr>
              <a:defRPr>
                <a:solidFill>
                  <a:srgbClr val="FFFB00"/>
                </a:solidFill>
              </a:defRPr>
            </a:pPr>
            <a:r>
              <a:t>bounce back from tough times</a:t>
            </a:r>
          </a:p>
          <a:p>
            <a:pPr/>
          </a:p>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path" nodeType="afterEffect" presetSubtype="0" presetID="-1" grpId="1" fill="hold">
                                  <p:stCondLst>
                                    <p:cond delay="0"/>
                                  </p:stCondLst>
                                  <p:childTnLst>
                                    <p:animMotion path="M 0.000000 0.000000 L -9.530810 0.000000" origin="layout" pathEditMode="relative">
                                      <p:cBhvr>
                                        <p:cTn id="6" dur="65000" fill="hold"/>
                                        <p:tgtEl>
                                          <p:spTgt spid="228"/>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Circle"/>
          <p:cNvSpPr/>
          <p:nvPr/>
        </p:nvSpPr>
        <p:spPr>
          <a:xfrm>
            <a:off x="1963737" y="6892925"/>
            <a:ext cx="2738438" cy="2736850"/>
          </a:xfrm>
          <a:prstGeom prst="ellipse">
            <a:avLst/>
          </a:prstGeom>
          <a:solidFill>
            <a:srgbClr val="FDEEF4"/>
          </a:solidFill>
          <a:ln w="12700">
            <a:miter lim="400000"/>
          </a:ln>
        </p:spPr>
        <p:txBody>
          <a:bodyPr lIns="45719" rIns="45719" anchor="ctr"/>
          <a:lstStyle/>
          <a:p>
            <a:pPr algn="l" defTabSz="649287">
              <a:defRPr sz="2600">
                <a:solidFill>
                  <a:srgbClr val="6C6C6C"/>
                </a:solidFill>
              </a:defRPr>
            </a:pPr>
          </a:p>
        </p:txBody>
      </p:sp>
      <p:sp>
        <p:nvSpPr>
          <p:cNvPr id="238" name="“I spend time with my family”  “I go for a run”  “I walk”  “I make time for myself”  “I take the dog for a walk”  “I meet up with my friends”  “I read and do crosswords”  “I paint”  “I take a relaxing bath”  “I eat a balanced diet”  “I get a massage”  “I"/>
          <p:cNvSpPr txBox="1"/>
          <p:nvPr/>
        </p:nvSpPr>
        <p:spPr>
          <a:xfrm>
            <a:off x="454025" y="9859962"/>
            <a:ext cx="130262313"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584200">
              <a:defRPr sz="2400">
                <a:solidFill>
                  <a:srgbClr val="FF3300"/>
                </a:solidFill>
              </a:defRPr>
            </a:lvl1pPr>
          </a:lstStyle>
          <a:p>
            <a:pPr/>
            <a:r>
              <a:t>“I spend time with my family”  “I go for a run”  “I walk”  “I make time for myself”  “I take the dog for a walk”  “I meet up with my friends”  “I read and do crosswords”  “I paint”  “I take a relaxing bath”  “I eat a balanced diet”  “I get a massage”  “I try to stay organised”  “I relax with family and friends”  “I play in a band”  “I find time to do things I enjoy”  “I exercise regularly”  “I attend to my work/life balance”  “I talk to family and friends”  “I make sure that I have something to look forward to”  “I laugh”  “I go to the gym”  “I try to be nice to people”  “I engage with my children”  “I do interesting things”  “I remember how lucky I am”  “I find time to do things I enjoy”  “I keep positive”  “I pursue hobbies that I enjoy”  “I smile”  “I meditate”  “I spend time with my children” “I get outside whenever I can”  “I sing”  “I help my children with their schoolwork”</a:t>
            </a:r>
          </a:p>
        </p:txBody>
      </p:sp>
      <p:sp>
        <p:nvSpPr>
          <p:cNvPr id="239" name="Rectangle"/>
          <p:cNvSpPr/>
          <p:nvPr/>
        </p:nvSpPr>
        <p:spPr>
          <a:xfrm>
            <a:off x="9166225" y="8837612"/>
            <a:ext cx="3838575" cy="915988"/>
          </a:xfrm>
          <a:prstGeom prst="rect">
            <a:avLst/>
          </a:prstGeom>
          <a:solidFill>
            <a:srgbClr val="FFFFFF"/>
          </a:solidFill>
          <a:ln w="12700">
            <a:miter lim="400000"/>
          </a:ln>
        </p:spPr>
        <p:txBody>
          <a:bodyPr lIns="45719" rIns="45719" anchor="ctr"/>
          <a:lstStyle/>
          <a:p>
            <a:pPr algn="l" defTabSz="649287">
              <a:defRPr sz="2600">
                <a:solidFill>
                  <a:srgbClr val="6C6C6C"/>
                </a:solidFill>
              </a:defRPr>
            </a:pPr>
          </a:p>
        </p:txBody>
      </p:sp>
      <p:pic>
        <p:nvPicPr>
          <p:cNvPr id="240" name="flowerbunch.wmf" descr="flowerbunch.wmf"/>
          <p:cNvPicPr>
            <a:picLocks noChangeAspect="1"/>
          </p:cNvPicPr>
          <p:nvPr/>
        </p:nvPicPr>
        <p:blipFill>
          <a:blip r:embed="rId2">
            <a:extLst/>
          </a:blip>
          <a:stretch>
            <a:fillRect/>
          </a:stretch>
        </p:blipFill>
        <p:spPr>
          <a:xfrm>
            <a:off x="9777412" y="3229154"/>
            <a:ext cx="3384551" cy="6062664"/>
          </a:xfrm>
          <a:prstGeom prst="rect">
            <a:avLst/>
          </a:prstGeom>
          <a:ln w="12700">
            <a:miter lim="400000"/>
          </a:ln>
        </p:spPr>
      </p:pic>
      <p:sp>
        <p:nvSpPr>
          <p:cNvPr id="241" name="Circle"/>
          <p:cNvSpPr/>
          <p:nvPr/>
        </p:nvSpPr>
        <p:spPr>
          <a:xfrm>
            <a:off x="-841375" y="1204912"/>
            <a:ext cx="4535488" cy="4537076"/>
          </a:xfrm>
          <a:prstGeom prst="ellipse">
            <a:avLst/>
          </a:prstGeom>
          <a:solidFill>
            <a:srgbClr val="D2F2F8"/>
          </a:solidFill>
          <a:ln w="12700">
            <a:miter lim="400000"/>
          </a:ln>
        </p:spPr>
        <p:txBody>
          <a:bodyPr lIns="45719" rIns="45719" anchor="ctr"/>
          <a:lstStyle/>
          <a:p>
            <a:pPr algn="l" defTabSz="649287">
              <a:defRPr sz="2600">
                <a:solidFill>
                  <a:srgbClr val="6C6C6C"/>
                </a:solidFill>
              </a:defRPr>
            </a:pPr>
          </a:p>
        </p:txBody>
      </p:sp>
      <p:sp>
        <p:nvSpPr>
          <p:cNvPr id="242" name="Oval"/>
          <p:cNvSpPr/>
          <p:nvPr/>
        </p:nvSpPr>
        <p:spPr>
          <a:xfrm>
            <a:off x="4124325" y="3148012"/>
            <a:ext cx="4056063" cy="3867151"/>
          </a:xfrm>
          <a:prstGeom prst="ellipse">
            <a:avLst/>
          </a:prstGeom>
          <a:solidFill>
            <a:srgbClr val="FAECD4"/>
          </a:solidFill>
          <a:ln w="12700">
            <a:miter lim="400000"/>
          </a:ln>
        </p:spPr>
        <p:txBody>
          <a:bodyPr lIns="45719" rIns="45719" anchor="ctr"/>
          <a:lstStyle/>
          <a:p>
            <a:pPr algn="l" defTabSz="649287">
              <a:defRPr sz="2600">
                <a:solidFill>
                  <a:srgbClr val="6C6C6C"/>
                </a:solidFill>
              </a:defRPr>
            </a:pPr>
          </a:p>
        </p:txBody>
      </p:sp>
      <p:sp>
        <p:nvSpPr>
          <p:cNvPr id="243" name="What is mental health and wellbeing?"/>
          <p:cNvSpPr txBox="1"/>
          <p:nvPr>
            <p:ph type="body" sz="quarter" idx="4294967295"/>
          </p:nvPr>
        </p:nvSpPr>
        <p:spPr>
          <a:xfrm>
            <a:off x="-274522" y="-278188"/>
            <a:ext cx="10548641" cy="1512889"/>
          </a:xfrm>
          <a:prstGeom prst="rect">
            <a:avLst/>
          </a:prstGeom>
        </p:spPr>
        <p:txBody>
          <a:bodyPr lIns="64899" tIns="64899" rIns="64899" bIns="64899" anchor="ctr"/>
          <a:lstStyle>
            <a:lvl1pPr marL="477615" indent="-477615" defTabSz="637857">
              <a:spcBef>
                <a:spcPts val="700"/>
              </a:spcBef>
              <a:buClr>
                <a:srgbClr val="C6006F"/>
              </a:buClr>
              <a:buFontTx/>
              <a:buChar char=""/>
              <a:defRPr sz="4508">
                <a:solidFill>
                  <a:srgbClr val="0433FF"/>
                </a:solidFill>
                <a:latin typeface="Comic Sans MS"/>
                <a:ea typeface="Comic Sans MS"/>
                <a:cs typeface="Comic Sans MS"/>
                <a:sym typeface="Comic Sans MS"/>
              </a:defRPr>
            </a:lvl1pPr>
          </a:lstStyle>
          <a:p>
            <a:pPr/>
            <a:r>
              <a:t>What is mental health and wellbeing?</a:t>
            </a:r>
          </a:p>
        </p:txBody>
      </p:sp>
      <p:sp>
        <p:nvSpPr>
          <p:cNvPr id="244" name="Circle"/>
          <p:cNvSpPr/>
          <p:nvPr/>
        </p:nvSpPr>
        <p:spPr>
          <a:xfrm>
            <a:off x="12479337" y="4803775"/>
            <a:ext cx="1512888" cy="1512888"/>
          </a:xfrm>
          <a:prstGeom prst="ellipse">
            <a:avLst/>
          </a:prstGeom>
          <a:solidFill>
            <a:srgbClr val="D99D00">
              <a:alpha val="30195"/>
            </a:srgbClr>
          </a:solidFill>
          <a:ln w="12700">
            <a:miter lim="400000"/>
          </a:ln>
        </p:spPr>
        <p:txBody>
          <a:bodyPr lIns="45719" rIns="45719" anchor="ctr"/>
          <a:lstStyle/>
          <a:p>
            <a:pPr algn="l" defTabSz="649287">
              <a:defRPr sz="2600">
                <a:solidFill>
                  <a:srgbClr val="D99D00"/>
                </a:solidFill>
              </a:defRPr>
            </a:pPr>
          </a:p>
        </p:txBody>
      </p:sp>
      <p:sp>
        <p:nvSpPr>
          <p:cNvPr id="245" name="It is perfectly normal for all of us to experience different emotions from day to day."/>
          <p:cNvSpPr txBox="1"/>
          <p:nvPr/>
        </p:nvSpPr>
        <p:spPr>
          <a:xfrm>
            <a:off x="157919" y="991168"/>
            <a:ext cx="10242762" cy="8292466"/>
          </a:xfrm>
          <a:prstGeom prst="rect">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path>
              <a:fillToRect l="54519" t="146781" r="45480" b="-46781"/>
            </a:path>
          </a:gradFill>
          <a:ln>
            <a:solidFill>
              <a:srgbClr val="7D60A0"/>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45719" rIns="45719">
            <a:spAutoFit/>
          </a:bodyPr>
          <a:lstStyle/>
          <a:p>
            <a:pPr>
              <a:defRPr b="1" u="sng"/>
            </a:pPr>
            <a:r>
              <a:t>It is perfectly normal for all of us to experience different emotions from day to day.</a:t>
            </a:r>
          </a:p>
          <a:p>
            <a:pPr>
              <a:defRPr b="1" u="sng"/>
            </a:pPr>
          </a:p>
          <a:p>
            <a:pPr>
              <a:defRPr b="1" u="sng"/>
            </a:pPr>
          </a:p>
          <a:p>
            <a:pPr>
              <a:defRPr b="1" u="sng"/>
            </a:pPr>
          </a:p>
          <a:p>
            <a:pPr>
              <a:defRPr b="1" u="sng"/>
            </a:pPr>
          </a:p>
          <a:p>
            <a:pPr>
              <a:defRPr b="1" u="sng"/>
            </a:pPr>
          </a:p>
          <a:p>
            <a:pPr>
              <a:defRPr b="1" u="sng"/>
            </a:pPr>
          </a:p>
          <a:p>
            <a:pPr>
              <a:defRPr b="1" u="sng"/>
            </a:pPr>
          </a:p>
          <a:p>
            <a:pPr>
              <a:defRPr b="1" u="sng"/>
            </a:pPr>
          </a:p>
          <a:p>
            <a:pPr>
              <a:defRPr b="1" u="sng"/>
            </a:pPr>
          </a:p>
          <a:p>
            <a:pPr>
              <a:defRPr b="1" u="sng"/>
            </a:pPr>
          </a:p>
          <a:p>
            <a:pPr/>
          </a:p>
          <a:p>
            <a:pPr/>
          </a:p>
        </p:txBody>
      </p:sp>
      <p:pic>
        <p:nvPicPr>
          <p:cNvPr id="246" name="141040981_1195531434175463_6543345166846549090_n.jpg" descr="141040981_1195531434175463_6543345166846549090_n.jpg"/>
          <p:cNvPicPr>
            <a:picLocks noChangeAspect="1"/>
          </p:cNvPicPr>
          <p:nvPr/>
        </p:nvPicPr>
        <p:blipFill>
          <a:blip r:embed="rId3">
            <a:extLst/>
          </a:blip>
          <a:stretch>
            <a:fillRect/>
          </a:stretch>
        </p:blipFill>
        <p:spPr>
          <a:xfrm>
            <a:off x="609599" y="2523617"/>
            <a:ext cx="1917701" cy="2616201"/>
          </a:xfrm>
          <a:prstGeom prst="rect">
            <a:avLst/>
          </a:prstGeom>
          <a:ln w="12700">
            <a:miter lim="400000"/>
          </a:ln>
        </p:spPr>
      </p:pic>
      <p:pic>
        <p:nvPicPr>
          <p:cNvPr id="247" name="141283335_1360896790930324_8242370103782205336_n.jpg" descr="141283335_1360896790930324_8242370103782205336_n.jpg"/>
          <p:cNvPicPr>
            <a:picLocks noChangeAspect="1"/>
          </p:cNvPicPr>
          <p:nvPr/>
        </p:nvPicPr>
        <p:blipFill>
          <a:blip r:embed="rId4">
            <a:extLst/>
          </a:blip>
          <a:stretch>
            <a:fillRect/>
          </a:stretch>
        </p:blipFill>
        <p:spPr>
          <a:xfrm>
            <a:off x="6844703" y="5817763"/>
            <a:ext cx="1917701" cy="2616201"/>
          </a:xfrm>
          <a:prstGeom prst="rect">
            <a:avLst/>
          </a:prstGeom>
          <a:ln w="12700">
            <a:miter lim="400000"/>
          </a:ln>
        </p:spPr>
      </p:pic>
      <p:pic>
        <p:nvPicPr>
          <p:cNvPr id="248" name="141304981_204288098067368_5583836854771755829_n.jpg" descr="141304981_204288098067368_5583836854771755829_n.jpg"/>
          <p:cNvPicPr>
            <a:picLocks noChangeAspect="1"/>
          </p:cNvPicPr>
          <p:nvPr/>
        </p:nvPicPr>
        <p:blipFill>
          <a:blip r:embed="rId5">
            <a:extLst/>
          </a:blip>
          <a:stretch>
            <a:fillRect/>
          </a:stretch>
        </p:blipFill>
        <p:spPr>
          <a:xfrm>
            <a:off x="609599" y="5817763"/>
            <a:ext cx="1917701" cy="2616201"/>
          </a:xfrm>
          <a:prstGeom prst="rect">
            <a:avLst/>
          </a:prstGeom>
          <a:ln w="12700">
            <a:miter lim="400000"/>
          </a:ln>
        </p:spPr>
      </p:pic>
      <p:pic>
        <p:nvPicPr>
          <p:cNvPr id="249" name="141162740_230771365186901_3478005642644200322_n.jpg" descr="141162740_230771365186901_3478005642644200322_n.jpg"/>
          <p:cNvPicPr>
            <a:picLocks noChangeAspect="1"/>
          </p:cNvPicPr>
          <p:nvPr/>
        </p:nvPicPr>
        <p:blipFill>
          <a:blip r:embed="rId6">
            <a:extLst/>
          </a:blip>
          <a:stretch>
            <a:fillRect/>
          </a:stretch>
        </p:blipFill>
        <p:spPr>
          <a:xfrm>
            <a:off x="3696418" y="5817763"/>
            <a:ext cx="1917701" cy="2616201"/>
          </a:xfrm>
          <a:prstGeom prst="rect">
            <a:avLst/>
          </a:prstGeom>
          <a:ln w="12700">
            <a:miter lim="400000"/>
          </a:ln>
        </p:spPr>
      </p:pic>
      <p:pic>
        <p:nvPicPr>
          <p:cNvPr id="250" name="141283430_717081355622109_6085151887717035163_n.jpg" descr="141283430_717081355622109_6085151887717035163_n.jpg"/>
          <p:cNvPicPr>
            <a:picLocks noChangeAspect="1"/>
          </p:cNvPicPr>
          <p:nvPr/>
        </p:nvPicPr>
        <p:blipFill>
          <a:blip r:embed="rId7">
            <a:extLst/>
          </a:blip>
          <a:stretch>
            <a:fillRect/>
          </a:stretch>
        </p:blipFill>
        <p:spPr>
          <a:xfrm>
            <a:off x="3696418" y="2523617"/>
            <a:ext cx="1917701" cy="2616201"/>
          </a:xfrm>
          <a:prstGeom prst="rect">
            <a:avLst/>
          </a:prstGeom>
          <a:ln w="12700">
            <a:miter lim="400000"/>
          </a:ln>
        </p:spPr>
      </p:pic>
      <p:pic>
        <p:nvPicPr>
          <p:cNvPr id="251" name="141677021_738246370144363_5362302171378000904_n.jpg" descr="141677021_738246370144363_5362302171378000904_n.jpg"/>
          <p:cNvPicPr>
            <a:picLocks noChangeAspect="1"/>
          </p:cNvPicPr>
          <p:nvPr/>
        </p:nvPicPr>
        <p:blipFill>
          <a:blip r:embed="rId8">
            <a:extLst/>
          </a:blip>
          <a:stretch>
            <a:fillRect/>
          </a:stretch>
        </p:blipFill>
        <p:spPr>
          <a:xfrm>
            <a:off x="6783238" y="2523617"/>
            <a:ext cx="1917701" cy="2616201"/>
          </a:xfrm>
          <a:prstGeom prst="rect">
            <a:avLst/>
          </a:prstGeom>
          <a:ln w="12700">
            <a:miter lim="400000"/>
          </a:ln>
        </p:spPr>
      </p:pic>
      <p:sp>
        <p:nvSpPr>
          <p:cNvPr id="252" name="angry"/>
          <p:cNvSpPr txBox="1"/>
          <p:nvPr/>
        </p:nvSpPr>
        <p:spPr>
          <a:xfrm>
            <a:off x="4026601" y="4815098"/>
            <a:ext cx="1257336" cy="647066"/>
          </a:xfrm>
          <a:prstGeom prst="rect">
            <a:avLst/>
          </a:prstGeom>
          <a:gradFill>
            <a:gsLst>
              <a:gs pos="0">
                <a:srgbClr val="39B7D8"/>
              </a:gs>
              <a:gs pos="100000">
                <a:schemeClr val="accent5">
                  <a:hueOff val="249502"/>
                  <a:satOff val="48101"/>
                  <a:lumOff val="28891"/>
                </a:schemeClr>
              </a:gs>
            </a:gsLst>
            <a:lin ang="16200000"/>
          </a:gradFill>
          <a:ln>
            <a:solidFill>
              <a:srgbClr val="46AAC4"/>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wrap="none" lIns="45719" rIns="45719">
            <a:spAutoFit/>
          </a:bodyPr>
          <a:lstStyle>
            <a:lvl1pPr>
              <a:defRPr>
                <a:solidFill>
                  <a:srgbClr val="6C6C6C"/>
                </a:solidFill>
              </a:defRPr>
            </a:lvl1pPr>
          </a:lstStyle>
          <a:p>
            <a:pPr/>
            <a:r>
              <a:t>angry</a:t>
            </a:r>
          </a:p>
        </p:txBody>
      </p:sp>
      <p:sp>
        <p:nvSpPr>
          <p:cNvPr id="253" name="happy"/>
          <p:cNvSpPr txBox="1"/>
          <p:nvPr/>
        </p:nvSpPr>
        <p:spPr>
          <a:xfrm>
            <a:off x="7062410" y="4903427"/>
            <a:ext cx="1359357" cy="647066"/>
          </a:xfrm>
          <a:prstGeom prst="rect">
            <a:avLst/>
          </a:prstGeom>
          <a:gradFill>
            <a:gsLst>
              <a:gs pos="0">
                <a:srgbClr val="39B7D8"/>
              </a:gs>
              <a:gs pos="100000">
                <a:schemeClr val="accent5">
                  <a:hueOff val="249502"/>
                  <a:satOff val="48101"/>
                  <a:lumOff val="28891"/>
                </a:schemeClr>
              </a:gs>
            </a:gsLst>
            <a:lin ang="16200000"/>
          </a:gradFill>
          <a:ln>
            <a:solidFill>
              <a:srgbClr val="46AAC4"/>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wrap="none" lIns="45719" rIns="45719">
            <a:spAutoFit/>
          </a:bodyPr>
          <a:lstStyle>
            <a:lvl1pPr>
              <a:defRPr>
                <a:solidFill>
                  <a:srgbClr val="6C6C6C"/>
                </a:solidFill>
              </a:defRPr>
            </a:lvl1pPr>
          </a:lstStyle>
          <a:p>
            <a:pPr/>
            <a:r>
              <a:t>happy</a:t>
            </a:r>
          </a:p>
        </p:txBody>
      </p:sp>
      <p:sp>
        <p:nvSpPr>
          <p:cNvPr id="254" name="excited"/>
          <p:cNvSpPr txBox="1"/>
          <p:nvPr/>
        </p:nvSpPr>
        <p:spPr>
          <a:xfrm>
            <a:off x="787308" y="8298153"/>
            <a:ext cx="1562284" cy="647066"/>
          </a:xfrm>
          <a:prstGeom prst="rect">
            <a:avLst/>
          </a:prstGeom>
          <a:gradFill>
            <a:gsLst>
              <a:gs pos="0">
                <a:srgbClr val="39B7D8"/>
              </a:gs>
              <a:gs pos="100000">
                <a:schemeClr val="accent5">
                  <a:hueOff val="249502"/>
                  <a:satOff val="48101"/>
                  <a:lumOff val="28891"/>
                </a:schemeClr>
              </a:gs>
            </a:gsLst>
            <a:lin ang="16200000"/>
          </a:gradFill>
          <a:ln>
            <a:solidFill>
              <a:srgbClr val="46AAC4"/>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wrap="none" lIns="45719" rIns="45719">
            <a:spAutoFit/>
          </a:bodyPr>
          <a:lstStyle>
            <a:lvl1pPr>
              <a:defRPr>
                <a:solidFill>
                  <a:srgbClr val="6C6C6C"/>
                </a:solidFill>
              </a:defRPr>
            </a:lvl1pPr>
          </a:lstStyle>
          <a:p>
            <a:pPr/>
            <a:r>
              <a:t>excited</a:t>
            </a:r>
          </a:p>
        </p:txBody>
      </p:sp>
      <p:sp>
        <p:nvSpPr>
          <p:cNvPr id="255" name="sad"/>
          <p:cNvSpPr txBox="1"/>
          <p:nvPr/>
        </p:nvSpPr>
        <p:spPr>
          <a:xfrm>
            <a:off x="4229863" y="8298153"/>
            <a:ext cx="850812" cy="647066"/>
          </a:xfrm>
          <a:prstGeom prst="rect">
            <a:avLst/>
          </a:prstGeom>
          <a:gradFill>
            <a:gsLst>
              <a:gs pos="0">
                <a:srgbClr val="39B7D8"/>
              </a:gs>
              <a:gs pos="100000">
                <a:schemeClr val="accent5">
                  <a:hueOff val="249502"/>
                  <a:satOff val="48101"/>
                  <a:lumOff val="28891"/>
                </a:schemeClr>
              </a:gs>
            </a:gsLst>
            <a:lin ang="16200000"/>
          </a:gradFill>
          <a:ln>
            <a:solidFill>
              <a:srgbClr val="46AAC4"/>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wrap="none" lIns="45719" rIns="45719">
            <a:spAutoFit/>
          </a:bodyPr>
          <a:lstStyle>
            <a:lvl1pPr>
              <a:defRPr>
                <a:solidFill>
                  <a:srgbClr val="6C6C6C"/>
                </a:solidFill>
              </a:defRPr>
            </a:lvl1pPr>
          </a:lstStyle>
          <a:p>
            <a:pPr/>
            <a:r>
              <a:t>sad</a:t>
            </a:r>
          </a:p>
        </p:txBody>
      </p:sp>
      <p:sp>
        <p:nvSpPr>
          <p:cNvPr id="256" name="worried"/>
          <p:cNvSpPr txBox="1"/>
          <p:nvPr/>
        </p:nvSpPr>
        <p:spPr>
          <a:xfrm>
            <a:off x="762081" y="4815098"/>
            <a:ext cx="1612738" cy="647066"/>
          </a:xfrm>
          <a:prstGeom prst="rect">
            <a:avLst/>
          </a:prstGeom>
          <a:gradFill>
            <a:gsLst>
              <a:gs pos="0">
                <a:srgbClr val="39B7D8"/>
              </a:gs>
              <a:gs pos="100000">
                <a:schemeClr val="accent5">
                  <a:hueOff val="249502"/>
                  <a:satOff val="48101"/>
                  <a:lumOff val="28891"/>
                </a:schemeClr>
              </a:gs>
            </a:gsLst>
            <a:lin ang="16200000"/>
          </a:gradFill>
          <a:ln>
            <a:solidFill>
              <a:srgbClr val="46AAC4"/>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wrap="none" lIns="45719" rIns="45719">
            <a:spAutoFit/>
          </a:bodyPr>
          <a:lstStyle>
            <a:lvl1pPr>
              <a:defRPr>
                <a:solidFill>
                  <a:srgbClr val="6C6C6C"/>
                </a:solidFill>
              </a:defRPr>
            </a:lvl1pPr>
          </a:lstStyle>
          <a:p>
            <a:pPr/>
            <a:r>
              <a:t>worried</a:t>
            </a:r>
          </a:p>
        </p:txBody>
      </p:sp>
      <p:sp>
        <p:nvSpPr>
          <p:cNvPr id="257" name="fed up"/>
          <p:cNvSpPr txBox="1"/>
          <p:nvPr/>
        </p:nvSpPr>
        <p:spPr>
          <a:xfrm>
            <a:off x="7111150" y="8298153"/>
            <a:ext cx="1384807" cy="647066"/>
          </a:xfrm>
          <a:prstGeom prst="rect">
            <a:avLst/>
          </a:prstGeom>
          <a:gradFill>
            <a:gsLst>
              <a:gs pos="0">
                <a:srgbClr val="39B7D8"/>
              </a:gs>
              <a:gs pos="100000">
                <a:schemeClr val="accent5">
                  <a:hueOff val="249502"/>
                  <a:satOff val="48101"/>
                  <a:lumOff val="28891"/>
                </a:schemeClr>
              </a:gs>
            </a:gsLst>
            <a:lin ang="16200000"/>
          </a:gradFill>
          <a:ln>
            <a:solidFill>
              <a:srgbClr val="46AAC4"/>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wrap="none" lIns="45719" rIns="45719">
            <a:spAutoFit/>
          </a:bodyPr>
          <a:lstStyle>
            <a:lvl1pPr>
              <a:defRPr>
                <a:solidFill>
                  <a:srgbClr val="6C6C6C"/>
                </a:solidFill>
              </a:defRPr>
            </a:lvl1pPr>
          </a:lstStyle>
          <a:p>
            <a:pPr/>
            <a:r>
              <a:t>fed up</a:t>
            </a:r>
          </a:p>
        </p:txBody>
      </p:sp>
      <p:sp>
        <p:nvSpPr>
          <p:cNvPr id="258" name="Sometimes we can even experience a whole load of different emotions in one day!!"/>
          <p:cNvSpPr/>
          <p:nvPr/>
        </p:nvSpPr>
        <p:spPr>
          <a:xfrm>
            <a:off x="9405937" y="2129719"/>
            <a:ext cx="3358985" cy="3073242"/>
          </a:xfrm>
          <a:prstGeom prst="wedgeEllipseCallout">
            <a:avLst>
              <a:gd name="adj1" fmla="val -49385"/>
              <a:gd name="adj2" fmla="val 60762"/>
            </a:avLst>
          </a:prstGeom>
          <a:gradFill>
            <a:gsLst>
              <a:gs pos="0">
                <a:srgbClr val="FF953E"/>
              </a:gs>
              <a:gs pos="100000">
                <a:schemeClr val="accent6">
                  <a:hueOff val="-456778"/>
                  <a:satOff val="8290"/>
                  <a:lumOff val="24503"/>
                </a:schemeClr>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9" rIns="45719"/>
          <a:lstStyle>
            <a:lvl1pPr>
              <a:defRPr sz="2500">
                <a:solidFill>
                  <a:srgbClr val="6C6C6C"/>
                </a:solidFill>
              </a:defRPr>
            </a:lvl1pPr>
          </a:lstStyle>
          <a:p>
            <a:pPr/>
            <a:r>
              <a:t>Sometimes we can even experience a whole load of different emotions in one day!!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path" nodeType="afterEffect" presetSubtype="0" presetID="-1" grpId="1" fill="hold">
                                  <p:stCondLst>
                                    <p:cond delay="0"/>
                                  </p:stCondLst>
                                  <p:childTnLst>
                                    <p:animMotion path="M 0.000000 0.000000 L -9.530810 0.000000" origin="layout" pathEditMode="relative">
                                      <p:cBhvr>
                                        <p:cTn id="6" dur="65000" fill="hold"/>
                                        <p:tgtEl>
                                          <p:spTgt spid="238"/>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Circle"/>
          <p:cNvSpPr/>
          <p:nvPr/>
        </p:nvSpPr>
        <p:spPr>
          <a:xfrm>
            <a:off x="1963737" y="6892925"/>
            <a:ext cx="2738438" cy="2736850"/>
          </a:xfrm>
          <a:prstGeom prst="ellipse">
            <a:avLst/>
          </a:prstGeom>
          <a:solidFill>
            <a:srgbClr val="FDEEF4"/>
          </a:solidFill>
          <a:ln w="12700">
            <a:miter lim="400000"/>
          </a:ln>
        </p:spPr>
        <p:txBody>
          <a:bodyPr lIns="45719" rIns="45719" anchor="ctr"/>
          <a:lstStyle/>
          <a:p>
            <a:pPr algn="l" defTabSz="649287">
              <a:defRPr sz="2600">
                <a:solidFill>
                  <a:srgbClr val="6C6C6C"/>
                </a:solidFill>
              </a:defRPr>
            </a:pPr>
          </a:p>
        </p:txBody>
      </p:sp>
      <p:sp>
        <p:nvSpPr>
          <p:cNvPr id="261" name="“I spend time with my family”  “I go for a run”  “I walk”  “I make time for myself”  “I take the dog for a walk”  “I meet up with my friends”  “I read and do crosswords”  “I paint”  “I take a relaxing bath”  “I eat a balanced diet”  “I get a massage”  “I"/>
          <p:cNvSpPr txBox="1"/>
          <p:nvPr/>
        </p:nvSpPr>
        <p:spPr>
          <a:xfrm>
            <a:off x="454025" y="9859962"/>
            <a:ext cx="130262313"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584200">
              <a:defRPr sz="2400">
                <a:solidFill>
                  <a:srgbClr val="FF3300"/>
                </a:solidFill>
              </a:defRPr>
            </a:lvl1pPr>
          </a:lstStyle>
          <a:p>
            <a:pPr/>
            <a:r>
              <a:t>“I spend time with my family”  “I go for a run”  “I walk”  “I make time for myself”  “I take the dog for a walk”  “I meet up with my friends”  “I read and do crosswords”  “I paint”  “I take a relaxing bath”  “I eat a balanced diet”  “I get a massage”  “I try to stay organised”  “I relax with family and friends”  “I play in a band”  “I find time to do things I enjoy”  “I exercise regularly”  “I attend to my work/life balance”  “I talk to family and friends”  “I make sure that I have something to look forward to”  “I laugh”  “I go to the gym”  “I try to be nice to people”  “I engage with my children”  “I do interesting things”  “I remember how lucky I am”  “I find time to do things I enjoy”  “I keep positive”  “I pursue hobbies that I enjoy”  “I smile”  “I meditate”  “I spend time with my children” “I get outside whenever I can”  “I sing”  “I help my children with their schoolwork”</a:t>
            </a:r>
          </a:p>
        </p:txBody>
      </p:sp>
      <p:sp>
        <p:nvSpPr>
          <p:cNvPr id="262" name="Rectangle"/>
          <p:cNvSpPr/>
          <p:nvPr/>
        </p:nvSpPr>
        <p:spPr>
          <a:xfrm>
            <a:off x="9166225" y="8837612"/>
            <a:ext cx="3838575" cy="915988"/>
          </a:xfrm>
          <a:prstGeom prst="rect">
            <a:avLst/>
          </a:prstGeom>
          <a:solidFill>
            <a:srgbClr val="FFFFFF"/>
          </a:solidFill>
          <a:ln w="12700">
            <a:miter lim="400000"/>
          </a:ln>
        </p:spPr>
        <p:txBody>
          <a:bodyPr lIns="45719" rIns="45719" anchor="ctr"/>
          <a:lstStyle/>
          <a:p>
            <a:pPr algn="l" defTabSz="649287">
              <a:defRPr sz="2600">
                <a:solidFill>
                  <a:srgbClr val="6C6C6C"/>
                </a:solidFill>
              </a:defRPr>
            </a:pPr>
          </a:p>
        </p:txBody>
      </p:sp>
      <p:pic>
        <p:nvPicPr>
          <p:cNvPr id="263" name="flowerbunch.wmf" descr="flowerbunch.wmf"/>
          <p:cNvPicPr>
            <a:picLocks noChangeAspect="1"/>
          </p:cNvPicPr>
          <p:nvPr/>
        </p:nvPicPr>
        <p:blipFill>
          <a:blip r:embed="rId2">
            <a:extLst/>
          </a:blip>
          <a:stretch>
            <a:fillRect/>
          </a:stretch>
        </p:blipFill>
        <p:spPr>
          <a:xfrm>
            <a:off x="9777412" y="3229154"/>
            <a:ext cx="3384551" cy="6062664"/>
          </a:xfrm>
          <a:prstGeom prst="rect">
            <a:avLst/>
          </a:prstGeom>
          <a:ln w="12700">
            <a:miter lim="400000"/>
          </a:ln>
        </p:spPr>
      </p:pic>
      <p:sp>
        <p:nvSpPr>
          <p:cNvPr id="264" name="Oval"/>
          <p:cNvSpPr/>
          <p:nvPr/>
        </p:nvSpPr>
        <p:spPr>
          <a:xfrm>
            <a:off x="269399" y="1055145"/>
            <a:ext cx="4535489" cy="2504929"/>
          </a:xfrm>
          <a:prstGeom prst="ellipse">
            <a:avLst/>
          </a:prstGeom>
          <a:solidFill>
            <a:srgbClr val="D2F2F8"/>
          </a:solidFill>
          <a:ln w="12700">
            <a:miter lim="400000"/>
          </a:ln>
        </p:spPr>
        <p:txBody>
          <a:bodyPr lIns="45719" rIns="45719" anchor="ctr"/>
          <a:lstStyle/>
          <a:p>
            <a:pPr algn="l" defTabSz="649287">
              <a:defRPr sz="2600">
                <a:solidFill>
                  <a:srgbClr val="6C6C6C"/>
                </a:solidFill>
              </a:defRPr>
            </a:pPr>
          </a:p>
        </p:txBody>
      </p:sp>
      <p:sp>
        <p:nvSpPr>
          <p:cNvPr id="265" name="What is mental health and wellbeing?"/>
          <p:cNvSpPr txBox="1"/>
          <p:nvPr>
            <p:ph type="body" sz="quarter" idx="4294967295"/>
          </p:nvPr>
        </p:nvSpPr>
        <p:spPr>
          <a:xfrm>
            <a:off x="-274522" y="-278188"/>
            <a:ext cx="10548641" cy="1512889"/>
          </a:xfrm>
          <a:prstGeom prst="rect">
            <a:avLst/>
          </a:prstGeom>
        </p:spPr>
        <p:txBody>
          <a:bodyPr lIns="64899" tIns="64899" rIns="64899" bIns="64899" anchor="ctr"/>
          <a:lstStyle>
            <a:lvl1pPr marL="477615" indent="-477615" defTabSz="637857">
              <a:spcBef>
                <a:spcPts val="700"/>
              </a:spcBef>
              <a:buClr>
                <a:srgbClr val="C6006F"/>
              </a:buClr>
              <a:buFontTx/>
              <a:buChar char=""/>
              <a:defRPr sz="4508">
                <a:solidFill>
                  <a:srgbClr val="0433FF"/>
                </a:solidFill>
                <a:latin typeface="Comic Sans MS"/>
                <a:ea typeface="Comic Sans MS"/>
                <a:cs typeface="Comic Sans MS"/>
                <a:sym typeface="Comic Sans MS"/>
              </a:defRPr>
            </a:lvl1pPr>
          </a:lstStyle>
          <a:p>
            <a:pPr/>
            <a:r>
              <a:t>What is mental health and wellbeing?</a:t>
            </a:r>
          </a:p>
        </p:txBody>
      </p:sp>
      <p:sp>
        <p:nvSpPr>
          <p:cNvPr id="266" name="Circle"/>
          <p:cNvSpPr/>
          <p:nvPr/>
        </p:nvSpPr>
        <p:spPr>
          <a:xfrm>
            <a:off x="12479337" y="4803775"/>
            <a:ext cx="1512888" cy="1512888"/>
          </a:xfrm>
          <a:prstGeom prst="ellipse">
            <a:avLst/>
          </a:prstGeom>
          <a:solidFill>
            <a:srgbClr val="D99D00">
              <a:alpha val="30195"/>
            </a:srgbClr>
          </a:solidFill>
          <a:ln w="12700">
            <a:miter lim="400000"/>
          </a:ln>
        </p:spPr>
        <p:txBody>
          <a:bodyPr lIns="45719" rIns="45719" anchor="ctr"/>
          <a:lstStyle/>
          <a:p>
            <a:pPr algn="l" defTabSz="649287">
              <a:defRPr sz="2600">
                <a:solidFill>
                  <a:srgbClr val="D99D00"/>
                </a:solidFill>
              </a:defRPr>
            </a:pPr>
          </a:p>
        </p:txBody>
      </p:sp>
      <p:pic>
        <p:nvPicPr>
          <p:cNvPr id="267" name="Screenshot 2021-01-22 at 10.27.29.png" descr="Screenshot 2021-01-22 at 10.27.29.png">
            <a:hlinkClick r:id="rId3" invalidUrl="" action="" tgtFrame="" tooltip="" history="1" highlightClick="0" endSnd="0"/>
          </p:cNvPr>
          <p:cNvPicPr>
            <a:picLocks noChangeAspect="1"/>
          </p:cNvPicPr>
          <p:nvPr/>
        </p:nvPicPr>
        <p:blipFill>
          <a:blip r:embed="rId4">
            <a:extLst/>
          </a:blip>
          <a:srcRect l="40329" t="23988" r="14939" b="1"/>
          <a:stretch>
            <a:fillRect/>
          </a:stretch>
        </p:blipFill>
        <p:spPr>
          <a:xfrm>
            <a:off x="2264850" y="2466192"/>
            <a:ext cx="7476058" cy="7081441"/>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1061"/>
                  <a:pt x="2882" y="3184"/>
                </a:cubicBezTo>
                <a:cubicBezTo>
                  <a:pt x="-961" y="7429"/>
                  <a:pt x="-961" y="14313"/>
                  <a:pt x="2882" y="18558"/>
                </a:cubicBezTo>
                <a:cubicBezTo>
                  <a:pt x="4402" y="20238"/>
                  <a:pt x="6297" y="21250"/>
                  <a:pt x="8269" y="21600"/>
                </a:cubicBezTo>
                <a:lnTo>
                  <a:pt x="11409" y="21600"/>
                </a:lnTo>
                <a:cubicBezTo>
                  <a:pt x="13381" y="21250"/>
                  <a:pt x="15276" y="20238"/>
                  <a:pt x="16796" y="18558"/>
                </a:cubicBezTo>
                <a:cubicBezTo>
                  <a:pt x="20639" y="14313"/>
                  <a:pt x="20639" y="7429"/>
                  <a:pt x="16796" y="3184"/>
                </a:cubicBezTo>
                <a:cubicBezTo>
                  <a:pt x="14875" y="1061"/>
                  <a:pt x="12357" y="0"/>
                  <a:pt x="9839" y="0"/>
                </a:cubicBezTo>
                <a:close/>
              </a:path>
            </a:pathLst>
          </a:custGeom>
          <a:ln w="12700">
            <a:miter lim="400000"/>
          </a:ln>
        </p:spPr>
      </p:pic>
      <p:sp>
        <p:nvSpPr>
          <p:cNvPr id="268" name="Click on this link to watch a video…."/>
          <p:cNvSpPr/>
          <p:nvPr/>
        </p:nvSpPr>
        <p:spPr>
          <a:xfrm>
            <a:off x="327002" y="1720715"/>
            <a:ext cx="4420283" cy="1270001"/>
          </a:xfrm>
          <a:prstGeom prst="rect">
            <a:avLst/>
          </a:prstGeom>
          <a:solidFill>
            <a:srgbClr val="6C6C6C"/>
          </a:solidFill>
          <a:ln w="25400">
            <a:solidFill>
              <a:schemeClr val="accent1"/>
            </a:solidFill>
          </a:ln>
          <a:extLst>
            <a:ext uri="{C572A759-6A51-4108-AA02-DFA0A04FC94B}">
              <ma14:wrappingTextBoxFlag xmlns:ma14="http://schemas.microsoft.com/office/mac/drawingml/2011/main" val="1"/>
            </a:ext>
          </a:extLst>
        </p:spPr>
        <p:txBody>
          <a:bodyPr lIns="45719" rIns="45719"/>
          <a:lstStyle/>
          <a:p>
            <a:pPr/>
            <a:r>
              <a:t>Click on this link to watch a video….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path" nodeType="afterEffect" presetSubtype="0" presetID="-1" grpId="1" fill="hold">
                                  <p:stCondLst>
                                    <p:cond delay="0"/>
                                  </p:stCondLst>
                                  <p:childTnLst>
                                    <p:animMotion path="M 0.000000 0.000000 L -9.530810 0.000000" origin="layout" pathEditMode="relative">
                                      <p:cBhvr>
                                        <p:cTn id="6" dur="65000" fill="hold"/>
                                        <p:tgtEl>
                                          <p:spTgt spid="261"/>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Circle"/>
          <p:cNvSpPr/>
          <p:nvPr/>
        </p:nvSpPr>
        <p:spPr>
          <a:xfrm>
            <a:off x="1963737" y="6892925"/>
            <a:ext cx="2738438" cy="2736850"/>
          </a:xfrm>
          <a:prstGeom prst="ellipse">
            <a:avLst/>
          </a:prstGeom>
          <a:solidFill>
            <a:srgbClr val="FDEEF4"/>
          </a:solidFill>
          <a:ln w="12700">
            <a:miter lim="400000"/>
          </a:ln>
        </p:spPr>
        <p:txBody>
          <a:bodyPr lIns="45719" rIns="45719" anchor="ctr"/>
          <a:lstStyle/>
          <a:p>
            <a:pPr algn="l" defTabSz="649287">
              <a:defRPr sz="2600">
                <a:solidFill>
                  <a:srgbClr val="6C6C6C"/>
                </a:solidFill>
              </a:defRPr>
            </a:pPr>
          </a:p>
        </p:txBody>
      </p:sp>
      <p:sp>
        <p:nvSpPr>
          <p:cNvPr id="271" name="“I spend time with my family”  “I go for a run”  “I walk”  “I make time for myself”  “I take the dog for a walk”  “I meet up with my friends”  “I read and do crosswords”  “I paint”  “I take a relaxing bath”  “I eat a balanced diet”  “I get a massage”  “I"/>
          <p:cNvSpPr txBox="1"/>
          <p:nvPr/>
        </p:nvSpPr>
        <p:spPr>
          <a:xfrm>
            <a:off x="454025" y="9859962"/>
            <a:ext cx="130262313"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584200">
              <a:defRPr sz="2400">
                <a:solidFill>
                  <a:srgbClr val="FF3300"/>
                </a:solidFill>
              </a:defRPr>
            </a:lvl1pPr>
          </a:lstStyle>
          <a:p>
            <a:pPr/>
            <a:r>
              <a:t>“I spend time with my family”  “I go for a run”  “I walk”  “I make time for myself”  “I take the dog for a walk”  “I meet up with my friends”  “I read and do crosswords”  “I paint”  “I take a relaxing bath”  “I eat a balanced diet”  “I get a massage”  “I try to stay organised”  “I relax with family and friends”  “I play in a band”  “I find time to do things I enjoy”  “I exercise regularly”  “I attend to my work/life balance”  “I talk to family and friends”  “I make sure that I have something to look forward to”  “I laugh”  “I go to the gym”  “I try to be nice to people”  “I engage with my children”  “I do interesting things”  “I remember how lucky I am”  “I find time to do things I enjoy”  “I keep positive”  “I pursue hobbies that I enjoy”  “I smile”  “I meditate”  “I spend time with my children” “I get outside whenever I can”  “I sing”  “I help my children with their schoolwork”</a:t>
            </a:r>
          </a:p>
        </p:txBody>
      </p:sp>
      <p:sp>
        <p:nvSpPr>
          <p:cNvPr id="272" name="Rectangle"/>
          <p:cNvSpPr/>
          <p:nvPr/>
        </p:nvSpPr>
        <p:spPr>
          <a:xfrm>
            <a:off x="9166225" y="8837612"/>
            <a:ext cx="3838575" cy="915988"/>
          </a:xfrm>
          <a:prstGeom prst="rect">
            <a:avLst/>
          </a:prstGeom>
          <a:solidFill>
            <a:srgbClr val="FFFFFF"/>
          </a:solidFill>
          <a:ln w="12700">
            <a:miter lim="400000"/>
          </a:ln>
        </p:spPr>
        <p:txBody>
          <a:bodyPr lIns="45719" rIns="45719" anchor="ctr"/>
          <a:lstStyle/>
          <a:p>
            <a:pPr algn="l" defTabSz="649287">
              <a:defRPr sz="2600">
                <a:solidFill>
                  <a:srgbClr val="6C6C6C"/>
                </a:solidFill>
              </a:defRPr>
            </a:pPr>
          </a:p>
        </p:txBody>
      </p:sp>
      <p:pic>
        <p:nvPicPr>
          <p:cNvPr id="273" name="flowerbunch.wmf" descr="flowerbunch.wmf"/>
          <p:cNvPicPr>
            <a:picLocks noChangeAspect="1"/>
          </p:cNvPicPr>
          <p:nvPr/>
        </p:nvPicPr>
        <p:blipFill>
          <a:blip r:embed="rId2">
            <a:extLst/>
          </a:blip>
          <a:stretch>
            <a:fillRect/>
          </a:stretch>
        </p:blipFill>
        <p:spPr>
          <a:xfrm>
            <a:off x="11558863" y="7116185"/>
            <a:ext cx="1278604" cy="2290331"/>
          </a:xfrm>
          <a:prstGeom prst="rect">
            <a:avLst/>
          </a:prstGeom>
          <a:ln w="12700">
            <a:miter lim="400000"/>
          </a:ln>
        </p:spPr>
      </p:pic>
      <p:sp>
        <p:nvSpPr>
          <p:cNvPr id="274" name="What is mental health and wellbeing?"/>
          <p:cNvSpPr txBox="1"/>
          <p:nvPr>
            <p:ph type="body" sz="quarter" idx="4294967295"/>
          </p:nvPr>
        </p:nvSpPr>
        <p:spPr>
          <a:xfrm>
            <a:off x="-274522" y="-278188"/>
            <a:ext cx="10548641" cy="1512889"/>
          </a:xfrm>
          <a:prstGeom prst="rect">
            <a:avLst/>
          </a:prstGeom>
        </p:spPr>
        <p:txBody>
          <a:bodyPr lIns="64899" tIns="64899" rIns="64899" bIns="64899" anchor="ctr"/>
          <a:lstStyle>
            <a:lvl1pPr marL="477615" indent="-477615" defTabSz="637857">
              <a:spcBef>
                <a:spcPts val="700"/>
              </a:spcBef>
              <a:buClr>
                <a:srgbClr val="C6006F"/>
              </a:buClr>
              <a:buFontTx/>
              <a:buChar char=""/>
              <a:defRPr sz="4508">
                <a:solidFill>
                  <a:srgbClr val="0433FF"/>
                </a:solidFill>
                <a:latin typeface="Comic Sans MS"/>
                <a:ea typeface="Comic Sans MS"/>
                <a:cs typeface="Comic Sans MS"/>
                <a:sym typeface="Comic Sans MS"/>
              </a:defRPr>
            </a:lvl1pPr>
          </a:lstStyle>
          <a:p>
            <a:pPr/>
            <a:r>
              <a:t>What is mental health and wellbeing?</a:t>
            </a:r>
          </a:p>
        </p:txBody>
      </p:sp>
      <p:sp>
        <p:nvSpPr>
          <p:cNvPr id="275" name="Circle"/>
          <p:cNvSpPr/>
          <p:nvPr/>
        </p:nvSpPr>
        <p:spPr>
          <a:xfrm>
            <a:off x="12479337" y="4803775"/>
            <a:ext cx="1512888" cy="1512888"/>
          </a:xfrm>
          <a:prstGeom prst="ellipse">
            <a:avLst/>
          </a:prstGeom>
          <a:solidFill>
            <a:srgbClr val="D99D00">
              <a:alpha val="30195"/>
            </a:srgbClr>
          </a:solidFill>
          <a:ln w="12700">
            <a:miter lim="400000"/>
          </a:ln>
        </p:spPr>
        <p:txBody>
          <a:bodyPr lIns="45719" rIns="45719" anchor="ctr"/>
          <a:lstStyle/>
          <a:p>
            <a:pPr algn="l" defTabSz="649287">
              <a:defRPr sz="2600">
                <a:solidFill>
                  <a:srgbClr val="D99D00"/>
                </a:solidFill>
              </a:defRPr>
            </a:pPr>
          </a:p>
        </p:txBody>
      </p:sp>
      <p:pic>
        <p:nvPicPr>
          <p:cNvPr id="276" name="Screenshot 2021-01-22 at 10.31.17.png" descr="Screenshot 2021-01-22 at 10.31.17.png"/>
          <p:cNvPicPr>
            <a:picLocks noChangeAspect="1"/>
          </p:cNvPicPr>
          <p:nvPr/>
        </p:nvPicPr>
        <p:blipFill>
          <a:blip r:embed="rId3">
            <a:extLst/>
          </a:blip>
          <a:stretch>
            <a:fillRect/>
          </a:stretch>
        </p:blipFill>
        <p:spPr>
          <a:xfrm>
            <a:off x="1525459" y="5014233"/>
            <a:ext cx="8623301" cy="4318001"/>
          </a:xfrm>
          <a:prstGeom prst="rect">
            <a:avLst/>
          </a:prstGeom>
          <a:ln w="12700">
            <a:miter lim="400000"/>
          </a:ln>
        </p:spPr>
      </p:pic>
      <p:sp>
        <p:nvSpPr>
          <p:cNvPr id="277" name="Some people worry that the emotions they feel aren’t ‘normal’."/>
          <p:cNvSpPr txBox="1"/>
          <p:nvPr/>
        </p:nvSpPr>
        <p:spPr>
          <a:xfrm>
            <a:off x="105042" y="901210"/>
            <a:ext cx="12794716" cy="647066"/>
          </a:xfrm>
          <a:prstGeom prst="rect">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lin ang="16200000"/>
          </a:gradFill>
          <a:ln>
            <a:solidFill>
              <a:srgbClr val="7D60A0"/>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wrap="none" lIns="45719" rIns="45719">
            <a:spAutoFit/>
          </a:bodyPr>
          <a:lstStyle/>
          <a:p>
            <a:pPr/>
            <a:r>
              <a:t>Some people worry that the emotions they feel aren’t ‘normal’. </a:t>
            </a:r>
          </a:p>
        </p:txBody>
      </p:sp>
      <p:sp>
        <p:nvSpPr>
          <p:cNvPr id="278" name="But they are and we all go through them all in our lives."/>
          <p:cNvSpPr txBox="1"/>
          <p:nvPr/>
        </p:nvSpPr>
        <p:spPr>
          <a:xfrm>
            <a:off x="106006" y="1798893"/>
            <a:ext cx="11245191" cy="647066"/>
          </a:xfrm>
          <a:prstGeom prst="rect">
            <a:avLst/>
          </a:prstGeom>
          <a:gradFill>
            <a:gsLst>
              <a:gs pos="0">
                <a:srgbClr val="39B7D8"/>
              </a:gs>
              <a:gs pos="100000">
                <a:schemeClr val="accent5">
                  <a:hueOff val="249502"/>
                  <a:satOff val="48101"/>
                  <a:lumOff val="28891"/>
                </a:schemeClr>
              </a:gs>
            </a:gsLst>
            <a:lin ang="16200000"/>
          </a:gradFill>
          <a:ln>
            <a:solidFill>
              <a:srgbClr val="46AAC4"/>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wrap="none" lIns="45719" rIns="45719">
            <a:spAutoFit/>
          </a:bodyPr>
          <a:lstStyle>
            <a:lvl1pPr>
              <a:defRPr>
                <a:solidFill>
                  <a:srgbClr val="6C6C6C"/>
                </a:solidFill>
              </a:defRPr>
            </a:lvl1pPr>
          </a:lstStyle>
          <a:p>
            <a:pPr/>
            <a:r>
              <a:t>But they are and we all go through them all in our lives.</a:t>
            </a:r>
          </a:p>
        </p:txBody>
      </p:sp>
      <p:sp>
        <p:nvSpPr>
          <p:cNvPr id="279" name="Having a positive mental health and wellbeing means finding ways to deal with all of the different emotions we have"/>
          <p:cNvSpPr txBox="1"/>
          <p:nvPr/>
        </p:nvSpPr>
        <p:spPr>
          <a:xfrm>
            <a:off x="136803" y="2691815"/>
            <a:ext cx="12481581" cy="1183641"/>
          </a:xfrm>
          <a:prstGeom prst="rect">
            <a:avLst/>
          </a:prstGeom>
          <a:gradFill>
            <a:gsLst>
              <a:gs pos="0">
                <a:srgbClr val="FF953E"/>
              </a:gs>
              <a:gs pos="100000">
                <a:schemeClr val="accent6">
                  <a:hueOff val="-456778"/>
                  <a:satOff val="8290"/>
                  <a:lumOff val="24503"/>
                </a:schemeClr>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wrap="none" lIns="45719" rIns="45719">
            <a:spAutoFit/>
          </a:bodyPr>
          <a:lstStyle>
            <a:lvl1pPr>
              <a:defRPr>
                <a:solidFill>
                  <a:srgbClr val="6C6C6C"/>
                </a:solidFill>
              </a:defRPr>
            </a:lvl1pPr>
          </a:lstStyle>
          <a:p>
            <a:pPr/>
            <a:r>
              <a:t>Having a positive mental health and wellbeing means finding ways to deal with all of the different emotions we have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path" nodeType="afterEffect" presetSubtype="0" presetID="-1" grpId="1" fill="hold">
                                  <p:stCondLst>
                                    <p:cond delay="0"/>
                                  </p:stCondLst>
                                  <p:childTnLst>
                                    <p:animMotion path="M 0.000000 0.000000 L -9.530810 0.000000" origin="layout" pathEditMode="relative">
                                      <p:cBhvr>
                                        <p:cTn id="6" dur="65000" fill="hold"/>
                                        <p:tgtEl>
                                          <p:spTgt spid="271"/>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Circle"/>
          <p:cNvSpPr/>
          <p:nvPr/>
        </p:nvSpPr>
        <p:spPr>
          <a:xfrm>
            <a:off x="1963737" y="6892925"/>
            <a:ext cx="2738438" cy="2736850"/>
          </a:xfrm>
          <a:prstGeom prst="ellipse">
            <a:avLst/>
          </a:prstGeom>
          <a:solidFill>
            <a:srgbClr val="FDEEF4"/>
          </a:solidFill>
          <a:ln w="12700">
            <a:miter lim="400000"/>
          </a:ln>
        </p:spPr>
        <p:txBody>
          <a:bodyPr lIns="45719" rIns="45719" anchor="ctr"/>
          <a:lstStyle/>
          <a:p>
            <a:pPr algn="l" defTabSz="649287">
              <a:defRPr sz="2600">
                <a:solidFill>
                  <a:srgbClr val="6C6C6C"/>
                </a:solidFill>
              </a:defRPr>
            </a:pPr>
          </a:p>
        </p:txBody>
      </p:sp>
      <p:sp>
        <p:nvSpPr>
          <p:cNvPr id="282" name="“I spend time with my family”  “I go for a run”  “I walk”  “I make time for myself”  “I take the dog for a walk”  “I meet up with my friends”  “I read and do crosswords”  “I paint”  “I take a relaxing bath”  “I eat a balanced diet”  “I get a massage”  “I"/>
          <p:cNvSpPr txBox="1"/>
          <p:nvPr/>
        </p:nvSpPr>
        <p:spPr>
          <a:xfrm>
            <a:off x="454025" y="9859962"/>
            <a:ext cx="130262313"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584200">
              <a:defRPr sz="2400">
                <a:solidFill>
                  <a:srgbClr val="FF3300"/>
                </a:solidFill>
              </a:defRPr>
            </a:lvl1pPr>
          </a:lstStyle>
          <a:p>
            <a:pPr/>
            <a:r>
              <a:t>“I spend time with my family”  “I go for a run”  “I walk”  “I make time for myself”  “I take the dog for a walk”  “I meet up with my friends”  “I read and do crosswords”  “I paint”  “I take a relaxing bath”  “I eat a balanced diet”  “I get a massage”  “I try to stay organised”  “I relax with family and friends”  “I play in a band”  “I find time to do things I enjoy”  “I exercise regularly”  “I attend to my work/life balance”  “I talk to family and friends”  “I make sure that I have something to look forward to”  “I laugh”  “I go to the gym”  “I try to be nice to people”  “I engage with my children”  “I do interesting things”  “I remember how lucky I am”  “I find time to do things I enjoy”  “I keep positive”  “I pursue hobbies that I enjoy”  “I smile”  “I meditate”  “I spend time with my children” “I get outside whenever I can”  “I sing”  “I help my children with their schoolwork”</a:t>
            </a:r>
          </a:p>
        </p:txBody>
      </p:sp>
      <p:sp>
        <p:nvSpPr>
          <p:cNvPr id="283" name="Rectangle"/>
          <p:cNvSpPr/>
          <p:nvPr/>
        </p:nvSpPr>
        <p:spPr>
          <a:xfrm>
            <a:off x="9166225" y="8837612"/>
            <a:ext cx="3838575" cy="915988"/>
          </a:xfrm>
          <a:prstGeom prst="rect">
            <a:avLst/>
          </a:prstGeom>
          <a:solidFill>
            <a:srgbClr val="FFFFFF"/>
          </a:solidFill>
          <a:ln w="12700">
            <a:miter lim="400000"/>
          </a:ln>
        </p:spPr>
        <p:txBody>
          <a:bodyPr lIns="45719" rIns="45719" anchor="ctr"/>
          <a:lstStyle/>
          <a:p>
            <a:pPr algn="l" defTabSz="649287">
              <a:defRPr sz="2600">
                <a:solidFill>
                  <a:srgbClr val="6C6C6C"/>
                </a:solidFill>
              </a:defRPr>
            </a:pPr>
          </a:p>
        </p:txBody>
      </p:sp>
      <p:sp>
        <p:nvSpPr>
          <p:cNvPr id="284" name="What is mental health and wellbeing?"/>
          <p:cNvSpPr txBox="1"/>
          <p:nvPr>
            <p:ph type="body" sz="quarter" idx="4294967295"/>
          </p:nvPr>
        </p:nvSpPr>
        <p:spPr>
          <a:xfrm>
            <a:off x="-274522" y="-278188"/>
            <a:ext cx="10548641" cy="1512889"/>
          </a:xfrm>
          <a:prstGeom prst="rect">
            <a:avLst/>
          </a:prstGeom>
        </p:spPr>
        <p:txBody>
          <a:bodyPr lIns="64899" tIns="64899" rIns="64899" bIns="64899" anchor="ctr"/>
          <a:lstStyle>
            <a:lvl1pPr marL="477615" indent="-477615" defTabSz="637857">
              <a:spcBef>
                <a:spcPts val="700"/>
              </a:spcBef>
              <a:buClr>
                <a:srgbClr val="C6006F"/>
              </a:buClr>
              <a:buFontTx/>
              <a:buChar char=""/>
              <a:defRPr sz="4508">
                <a:solidFill>
                  <a:srgbClr val="0433FF"/>
                </a:solidFill>
                <a:latin typeface="Comic Sans MS"/>
                <a:ea typeface="Comic Sans MS"/>
                <a:cs typeface="Comic Sans MS"/>
                <a:sym typeface="Comic Sans MS"/>
              </a:defRPr>
            </a:lvl1pPr>
          </a:lstStyle>
          <a:p>
            <a:pPr/>
            <a:r>
              <a:t>What is mental health and wellbeing?</a:t>
            </a:r>
          </a:p>
        </p:txBody>
      </p:sp>
      <p:sp>
        <p:nvSpPr>
          <p:cNvPr id="285" name="Circle"/>
          <p:cNvSpPr/>
          <p:nvPr/>
        </p:nvSpPr>
        <p:spPr>
          <a:xfrm>
            <a:off x="12479337" y="4803775"/>
            <a:ext cx="1512888" cy="1512888"/>
          </a:xfrm>
          <a:prstGeom prst="ellipse">
            <a:avLst/>
          </a:prstGeom>
          <a:solidFill>
            <a:srgbClr val="D99D00">
              <a:alpha val="30195"/>
            </a:srgbClr>
          </a:solidFill>
          <a:ln w="12700">
            <a:miter lim="400000"/>
          </a:ln>
        </p:spPr>
        <p:txBody>
          <a:bodyPr lIns="45719" rIns="45719" anchor="ctr"/>
          <a:lstStyle/>
          <a:p>
            <a:pPr algn="l" defTabSz="649287">
              <a:defRPr sz="2600">
                <a:solidFill>
                  <a:srgbClr val="D99D00"/>
                </a:solidFill>
              </a:defRPr>
            </a:pPr>
          </a:p>
        </p:txBody>
      </p:sp>
      <p:sp>
        <p:nvSpPr>
          <p:cNvPr id="286" name="One of the ways that we can look after ours and each others…"/>
          <p:cNvSpPr txBox="1"/>
          <p:nvPr/>
        </p:nvSpPr>
        <p:spPr>
          <a:xfrm>
            <a:off x="206395" y="1256030"/>
            <a:ext cx="12592011" cy="1739266"/>
          </a:xfrm>
          <a:prstGeom prst="rect">
            <a:avLst/>
          </a:prstGeom>
          <a:gradFill>
            <a:gsLst>
              <a:gs pos="0">
                <a:srgbClr val="39B7D8"/>
              </a:gs>
              <a:gs pos="100000">
                <a:schemeClr val="accent5">
                  <a:hueOff val="249502"/>
                  <a:satOff val="48101"/>
                  <a:lumOff val="28891"/>
                </a:schemeClr>
              </a:gs>
            </a:gsLst>
            <a:lin ang="16200000"/>
          </a:gradFill>
          <a:ln>
            <a:solidFill>
              <a:srgbClr val="46AAC4"/>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wrap="none" lIns="45719" rIns="45719">
            <a:spAutoFit/>
          </a:bodyPr>
          <a:lstStyle/>
          <a:p>
            <a:pPr>
              <a:defRPr>
                <a:solidFill>
                  <a:srgbClr val="6C6C6C"/>
                </a:solidFill>
              </a:defRPr>
            </a:pPr>
            <a:r>
              <a:t>One of the ways that we can look after ours and each others </a:t>
            </a:r>
          </a:p>
          <a:p>
            <a:pPr>
              <a:defRPr>
                <a:solidFill>
                  <a:srgbClr val="6C6C6C"/>
                </a:solidFill>
              </a:defRPr>
            </a:pPr>
            <a:r>
              <a:t>mental health and wellbeing is by following the ‘Five Ways To Wellbeing’. </a:t>
            </a:r>
          </a:p>
        </p:txBody>
      </p:sp>
      <p:sp>
        <p:nvSpPr>
          <p:cNvPr id="287" name="Why the Five ways to Wellbeing?…"/>
          <p:cNvSpPr txBox="1"/>
          <p:nvPr/>
        </p:nvSpPr>
        <p:spPr>
          <a:xfrm>
            <a:off x="201632" y="3046412"/>
            <a:ext cx="12601536" cy="6644641"/>
          </a:xfrm>
          <a:prstGeom prst="rect">
            <a:avLst/>
          </a:prstGeom>
          <a:gradFill>
            <a:gsLst>
              <a:gs pos="0">
                <a:srgbClr val="FF953E"/>
              </a:gs>
              <a:gs pos="100000">
                <a:schemeClr val="accent6">
                  <a:hueOff val="-456778"/>
                  <a:satOff val="8290"/>
                  <a:lumOff val="24503"/>
                </a:schemeClr>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9" rIns="45719">
            <a:spAutoFit/>
          </a:bodyPr>
          <a:lstStyle/>
          <a:p>
            <a:pPr>
              <a:defRPr b="1" u="sng">
                <a:solidFill>
                  <a:srgbClr val="6C6C6C"/>
                </a:solidFill>
              </a:defRPr>
            </a:pPr>
            <a:r>
              <a:t>Why the Five ways to Wellbeing?</a:t>
            </a:r>
          </a:p>
          <a:p>
            <a:pPr>
              <a:defRPr>
                <a:solidFill>
                  <a:srgbClr val="0433FF"/>
                </a:solidFill>
              </a:defRPr>
            </a:pPr>
            <a:r>
              <a:t>Like physical health, we can all benefit from looking after our mental health.</a:t>
            </a:r>
          </a:p>
          <a:p>
            <a:pPr>
              <a:defRPr>
                <a:solidFill>
                  <a:srgbClr val="FF40FF"/>
                </a:solidFill>
              </a:defRPr>
            </a:pPr>
            <a:r>
              <a:t>There has been a lot of research by many professionals who have identified these 5 simple things that we can do.</a:t>
            </a:r>
          </a:p>
          <a:p>
            <a:pPr>
              <a:defRPr>
                <a:solidFill>
                  <a:srgbClr val="942192"/>
                </a:solidFill>
              </a:defRPr>
            </a:pPr>
            <a:r>
              <a:t>When practised regularly, they can build resilience (help us find our brave), boost wellbeing and help to protect us from developing mental health problems. </a:t>
            </a:r>
          </a:p>
          <a:p>
            <a:pPr>
              <a:defRPr>
                <a:solidFill>
                  <a:srgbClr val="FF2600"/>
                </a:solidFill>
              </a:defRPr>
            </a:pPr>
            <a:r>
              <a:t>These 5 simple things can help everyone! Not just people who are struggling with mental health.  </a:t>
            </a:r>
          </a:p>
          <a:p>
            <a:pPr>
              <a:defRPr>
                <a:solidFill>
                  <a:srgbClr val="6C6C6C"/>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path" nodeType="afterEffect" presetSubtype="0" presetID="-1" grpId="1" fill="hold">
                                  <p:stCondLst>
                                    <p:cond delay="0"/>
                                  </p:stCondLst>
                                  <p:childTnLst>
                                    <p:animMotion path="M 0.000000 0.000000 L -9.530810 0.000000" origin="layout" pathEditMode="relative">
                                      <p:cBhvr>
                                        <p:cTn id="6" dur="65000" fill="hold"/>
                                        <p:tgtEl>
                                          <p:spTgt spid="282"/>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Circle"/>
          <p:cNvSpPr/>
          <p:nvPr/>
        </p:nvSpPr>
        <p:spPr>
          <a:xfrm>
            <a:off x="7870825" y="338137"/>
            <a:ext cx="4176713" cy="4176713"/>
          </a:xfrm>
          <a:prstGeom prst="ellipse">
            <a:avLst/>
          </a:prstGeom>
          <a:solidFill>
            <a:srgbClr val="EBF4DE"/>
          </a:solidFill>
          <a:ln w="12700">
            <a:miter lim="400000"/>
          </a:ln>
        </p:spPr>
        <p:txBody>
          <a:bodyPr lIns="45719" rIns="45719" anchor="ctr"/>
          <a:lstStyle/>
          <a:p>
            <a:pPr algn="l" defTabSz="649287">
              <a:defRPr sz="2600">
                <a:solidFill>
                  <a:srgbClr val="6C6C6C"/>
                </a:solidFill>
              </a:defRPr>
            </a:pPr>
          </a:p>
        </p:txBody>
      </p:sp>
      <p:sp>
        <p:nvSpPr>
          <p:cNvPr id="290" name="Circle"/>
          <p:cNvSpPr/>
          <p:nvPr/>
        </p:nvSpPr>
        <p:spPr>
          <a:xfrm>
            <a:off x="-1562100" y="5597525"/>
            <a:ext cx="3959225" cy="3962400"/>
          </a:xfrm>
          <a:prstGeom prst="ellipse">
            <a:avLst/>
          </a:prstGeom>
          <a:solidFill>
            <a:srgbClr val="D2F2F8"/>
          </a:solidFill>
          <a:ln w="12700">
            <a:miter lim="400000"/>
          </a:ln>
        </p:spPr>
        <p:txBody>
          <a:bodyPr lIns="45719" rIns="45719" anchor="ctr"/>
          <a:lstStyle/>
          <a:p>
            <a:pPr algn="l" defTabSz="649287">
              <a:defRPr sz="2600">
                <a:solidFill>
                  <a:srgbClr val="6C6C6C"/>
                </a:solidFill>
              </a:defRPr>
            </a:pPr>
          </a:p>
        </p:txBody>
      </p:sp>
      <p:sp>
        <p:nvSpPr>
          <p:cNvPr id="291" name="Circle"/>
          <p:cNvSpPr/>
          <p:nvPr/>
        </p:nvSpPr>
        <p:spPr>
          <a:xfrm>
            <a:off x="-987425" y="-668338"/>
            <a:ext cx="3889375" cy="3890963"/>
          </a:xfrm>
          <a:prstGeom prst="ellipse">
            <a:avLst/>
          </a:prstGeom>
          <a:solidFill>
            <a:srgbClr val="FDEEF4"/>
          </a:solidFill>
          <a:ln w="12700">
            <a:miter lim="400000"/>
          </a:ln>
        </p:spPr>
        <p:txBody>
          <a:bodyPr lIns="45719" rIns="45719" anchor="ctr"/>
          <a:lstStyle/>
          <a:p>
            <a:pPr algn="l" defTabSz="649287">
              <a:defRPr sz="2600">
                <a:solidFill>
                  <a:srgbClr val="6C6C6C"/>
                </a:solidFill>
              </a:defRPr>
            </a:pPr>
          </a:p>
        </p:txBody>
      </p:sp>
      <p:sp>
        <p:nvSpPr>
          <p:cNvPr id="292" name="The “Five Ways to Wellbeing are…"/>
          <p:cNvSpPr txBox="1"/>
          <p:nvPr>
            <p:ph type="title" idx="4294967295"/>
          </p:nvPr>
        </p:nvSpPr>
        <p:spPr>
          <a:xfrm>
            <a:off x="338393" y="69850"/>
            <a:ext cx="10131426" cy="1316038"/>
          </a:xfrm>
          <a:prstGeom prst="rect">
            <a:avLst/>
          </a:prstGeom>
        </p:spPr>
        <p:txBody>
          <a:bodyPr lIns="64899" tIns="64899" rIns="64899" bIns="64899"/>
          <a:lstStyle>
            <a:lvl1pPr algn="l" defTabSz="611822">
              <a:defRPr sz="5076">
                <a:solidFill>
                  <a:srgbClr val="C6006F"/>
                </a:solidFill>
                <a:latin typeface="AmerType Md BT"/>
                <a:ea typeface="AmerType Md BT"/>
                <a:cs typeface="AmerType Md BT"/>
                <a:sym typeface="AmerType Md BT"/>
              </a:defRPr>
            </a:lvl1pPr>
          </a:lstStyle>
          <a:p>
            <a:pPr/>
            <a:r>
              <a:t>The “Five Ways to Wellbeing are…</a:t>
            </a:r>
          </a:p>
        </p:txBody>
      </p:sp>
      <p:pic>
        <p:nvPicPr>
          <p:cNvPr id="293" name="flowerbunch.wmf" descr="flowerbunch.wmf"/>
          <p:cNvPicPr>
            <a:picLocks noChangeAspect="1"/>
          </p:cNvPicPr>
          <p:nvPr/>
        </p:nvPicPr>
        <p:blipFill>
          <a:blip r:embed="rId2">
            <a:extLst/>
          </a:blip>
          <a:stretch>
            <a:fillRect/>
          </a:stretch>
        </p:blipFill>
        <p:spPr>
          <a:xfrm>
            <a:off x="9196491" y="4309057"/>
            <a:ext cx="3384551" cy="6061076"/>
          </a:xfrm>
          <a:prstGeom prst="rect">
            <a:avLst/>
          </a:prstGeom>
          <a:ln w="12700">
            <a:miter lim="400000"/>
          </a:ln>
        </p:spPr>
      </p:pic>
      <p:sp>
        <p:nvSpPr>
          <p:cNvPr id="294" name="Oval"/>
          <p:cNvSpPr/>
          <p:nvPr/>
        </p:nvSpPr>
        <p:spPr>
          <a:xfrm>
            <a:off x="3624262" y="6748462"/>
            <a:ext cx="2085976" cy="2089151"/>
          </a:xfrm>
          <a:prstGeom prst="ellipse">
            <a:avLst/>
          </a:prstGeom>
          <a:solidFill>
            <a:srgbClr val="D99D00">
              <a:alpha val="30195"/>
            </a:srgbClr>
          </a:solidFill>
          <a:ln w="12700">
            <a:miter lim="400000"/>
          </a:ln>
        </p:spPr>
        <p:txBody>
          <a:bodyPr lIns="45719" rIns="45719" anchor="ctr"/>
          <a:lstStyle/>
          <a:p>
            <a:pPr algn="l" defTabSz="649287">
              <a:defRPr sz="2600">
                <a:solidFill>
                  <a:srgbClr val="D99D00"/>
                </a:solidFill>
              </a:defRPr>
            </a:pPr>
          </a:p>
        </p:txBody>
      </p:sp>
      <p:sp>
        <p:nvSpPr>
          <p:cNvPr id="295" name="Connect... Keep learning... Be active... Take notice... Give..."/>
          <p:cNvSpPr txBox="1"/>
          <p:nvPr/>
        </p:nvSpPr>
        <p:spPr>
          <a:xfrm>
            <a:off x="454025" y="8982075"/>
            <a:ext cx="8712200" cy="446868"/>
          </a:xfrm>
          <a:prstGeom prst="rect">
            <a:avLst/>
          </a:prstGeom>
          <a:ln w="12700">
            <a:miter lim="400000"/>
          </a:ln>
          <a:extLst>
            <a:ext uri="{C572A759-6A51-4108-AA02-DFA0A04FC94B}">
              <ma14:wrappingTextBoxFlag xmlns:ma14="http://schemas.microsoft.com/office/mac/drawingml/2011/main" val="1"/>
            </a:ext>
          </a:extLst>
        </p:spPr>
        <p:txBody>
          <a:bodyPr lIns="45633" tIns="45633" rIns="45633" bIns="45633">
            <a:spAutoFit/>
          </a:bodyPr>
          <a:lstStyle/>
          <a:p>
            <a:pPr algn="l" defTabSz="649287">
              <a:defRPr sz="2300">
                <a:solidFill>
                  <a:srgbClr val="C6006F"/>
                </a:solidFill>
              </a:defRPr>
            </a:pPr>
            <a:r>
              <a:t>Connect... </a:t>
            </a:r>
            <a:r>
              <a:rPr>
                <a:solidFill>
                  <a:srgbClr val="D99D00"/>
                </a:solidFill>
              </a:rPr>
              <a:t>Keep learning... </a:t>
            </a:r>
            <a:r>
              <a:rPr>
                <a:solidFill>
                  <a:srgbClr val="0087C8"/>
                </a:solidFill>
              </a:rPr>
              <a:t>Be active... </a:t>
            </a:r>
            <a:r>
              <a:rPr>
                <a:solidFill>
                  <a:srgbClr val="63B858"/>
                </a:solidFill>
              </a:rPr>
              <a:t>Take notice... </a:t>
            </a:r>
            <a:r>
              <a:rPr>
                <a:solidFill>
                  <a:srgbClr val="8C5091"/>
                </a:solidFill>
              </a:rPr>
              <a:t>Give...</a:t>
            </a:r>
          </a:p>
        </p:txBody>
      </p:sp>
      <p:pic>
        <p:nvPicPr>
          <p:cNvPr id="296" name="image.png" descr="image.png"/>
          <p:cNvPicPr>
            <a:picLocks noChangeAspect="1"/>
          </p:cNvPicPr>
          <p:nvPr/>
        </p:nvPicPr>
        <p:blipFill>
          <a:blip r:embed="rId3">
            <a:extLst/>
          </a:blip>
          <a:stretch>
            <a:fillRect/>
          </a:stretch>
        </p:blipFill>
        <p:spPr>
          <a:xfrm>
            <a:off x="10325100" y="250825"/>
            <a:ext cx="2289175" cy="954088"/>
          </a:xfrm>
          <a:prstGeom prst="rect">
            <a:avLst/>
          </a:prstGeom>
          <a:ln w="12700">
            <a:miter lim="400000"/>
          </a:ln>
        </p:spPr>
      </p:pic>
      <p:pic>
        <p:nvPicPr>
          <p:cNvPr id="297" name="Screenshot 2021-01-22 at 10.47.08.png" descr="Screenshot 2021-01-22 at 10.47.08.png"/>
          <p:cNvPicPr>
            <a:picLocks noChangeAspect="1"/>
          </p:cNvPicPr>
          <p:nvPr/>
        </p:nvPicPr>
        <p:blipFill>
          <a:blip r:embed="rId4">
            <a:extLst/>
          </a:blip>
          <a:stretch>
            <a:fillRect/>
          </a:stretch>
        </p:blipFill>
        <p:spPr>
          <a:xfrm>
            <a:off x="212330" y="1206351"/>
            <a:ext cx="10383552" cy="76879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Circle"/>
          <p:cNvSpPr/>
          <p:nvPr/>
        </p:nvSpPr>
        <p:spPr>
          <a:xfrm>
            <a:off x="7870825" y="338137"/>
            <a:ext cx="4176713" cy="4176713"/>
          </a:xfrm>
          <a:prstGeom prst="ellipse">
            <a:avLst/>
          </a:prstGeom>
          <a:solidFill>
            <a:srgbClr val="EBF4DE"/>
          </a:solidFill>
          <a:ln w="12700">
            <a:miter lim="400000"/>
          </a:ln>
        </p:spPr>
        <p:txBody>
          <a:bodyPr lIns="45719" rIns="45719" anchor="ctr"/>
          <a:lstStyle/>
          <a:p>
            <a:pPr algn="l" defTabSz="649287">
              <a:defRPr sz="2600">
                <a:solidFill>
                  <a:srgbClr val="6C6C6C"/>
                </a:solidFill>
              </a:defRPr>
            </a:pPr>
          </a:p>
        </p:txBody>
      </p:sp>
      <p:sp>
        <p:nvSpPr>
          <p:cNvPr id="300" name="Circle"/>
          <p:cNvSpPr/>
          <p:nvPr/>
        </p:nvSpPr>
        <p:spPr>
          <a:xfrm>
            <a:off x="-1562100" y="5597525"/>
            <a:ext cx="3959225" cy="3962400"/>
          </a:xfrm>
          <a:prstGeom prst="ellipse">
            <a:avLst/>
          </a:prstGeom>
          <a:solidFill>
            <a:srgbClr val="D2F2F8"/>
          </a:solidFill>
          <a:ln w="12700">
            <a:miter lim="400000"/>
          </a:ln>
        </p:spPr>
        <p:txBody>
          <a:bodyPr lIns="45719" rIns="45719" anchor="ctr"/>
          <a:lstStyle/>
          <a:p>
            <a:pPr algn="l" defTabSz="649287">
              <a:defRPr sz="2600">
                <a:solidFill>
                  <a:srgbClr val="6C6C6C"/>
                </a:solidFill>
              </a:defRPr>
            </a:pPr>
          </a:p>
        </p:txBody>
      </p:sp>
      <p:sp>
        <p:nvSpPr>
          <p:cNvPr id="301" name="Circle"/>
          <p:cNvSpPr/>
          <p:nvPr/>
        </p:nvSpPr>
        <p:spPr>
          <a:xfrm>
            <a:off x="-987425" y="-668338"/>
            <a:ext cx="3889375" cy="3890963"/>
          </a:xfrm>
          <a:prstGeom prst="ellipse">
            <a:avLst/>
          </a:prstGeom>
          <a:solidFill>
            <a:srgbClr val="FDEEF4"/>
          </a:solidFill>
          <a:ln w="12700">
            <a:miter lim="400000"/>
          </a:ln>
        </p:spPr>
        <p:txBody>
          <a:bodyPr lIns="45719" rIns="45719" anchor="ctr"/>
          <a:lstStyle/>
          <a:p>
            <a:pPr algn="l" defTabSz="649287">
              <a:defRPr sz="2600">
                <a:solidFill>
                  <a:srgbClr val="6C6C6C"/>
                </a:solidFill>
              </a:defRPr>
            </a:pPr>
          </a:p>
        </p:txBody>
      </p:sp>
      <p:sp>
        <p:nvSpPr>
          <p:cNvPr id="302" name="The “Five Ways to Wellbeing are…"/>
          <p:cNvSpPr txBox="1"/>
          <p:nvPr>
            <p:ph type="title" idx="4294967295"/>
          </p:nvPr>
        </p:nvSpPr>
        <p:spPr>
          <a:xfrm>
            <a:off x="338393" y="69850"/>
            <a:ext cx="10131426" cy="1316038"/>
          </a:xfrm>
          <a:prstGeom prst="rect">
            <a:avLst/>
          </a:prstGeom>
        </p:spPr>
        <p:txBody>
          <a:bodyPr lIns="64899" tIns="64899" rIns="64899" bIns="64899"/>
          <a:lstStyle>
            <a:lvl1pPr algn="l" defTabSz="611822">
              <a:defRPr sz="5076">
                <a:solidFill>
                  <a:srgbClr val="C6006F"/>
                </a:solidFill>
                <a:latin typeface="AmerType Md BT"/>
                <a:ea typeface="AmerType Md BT"/>
                <a:cs typeface="AmerType Md BT"/>
                <a:sym typeface="AmerType Md BT"/>
              </a:defRPr>
            </a:lvl1pPr>
          </a:lstStyle>
          <a:p>
            <a:pPr/>
            <a:r>
              <a:t>The “Five Ways to Wellbeing are…</a:t>
            </a:r>
          </a:p>
        </p:txBody>
      </p:sp>
      <p:pic>
        <p:nvPicPr>
          <p:cNvPr id="303" name="flowerbunch.wmf" descr="flowerbunch.wmf"/>
          <p:cNvPicPr>
            <a:picLocks noChangeAspect="1"/>
          </p:cNvPicPr>
          <p:nvPr/>
        </p:nvPicPr>
        <p:blipFill>
          <a:blip r:embed="rId2">
            <a:extLst/>
          </a:blip>
          <a:stretch>
            <a:fillRect/>
          </a:stretch>
        </p:blipFill>
        <p:spPr>
          <a:xfrm>
            <a:off x="9196491" y="4309057"/>
            <a:ext cx="3384551" cy="6061076"/>
          </a:xfrm>
          <a:prstGeom prst="rect">
            <a:avLst/>
          </a:prstGeom>
          <a:ln w="12700">
            <a:miter lim="400000"/>
          </a:ln>
        </p:spPr>
      </p:pic>
      <p:sp>
        <p:nvSpPr>
          <p:cNvPr id="304" name="Oval"/>
          <p:cNvSpPr/>
          <p:nvPr/>
        </p:nvSpPr>
        <p:spPr>
          <a:xfrm>
            <a:off x="3624262" y="6748462"/>
            <a:ext cx="2085976" cy="2089151"/>
          </a:xfrm>
          <a:prstGeom prst="ellipse">
            <a:avLst/>
          </a:prstGeom>
          <a:solidFill>
            <a:srgbClr val="D99D00">
              <a:alpha val="30195"/>
            </a:srgbClr>
          </a:solidFill>
          <a:ln w="12700">
            <a:miter lim="400000"/>
          </a:ln>
        </p:spPr>
        <p:txBody>
          <a:bodyPr lIns="45719" rIns="45719" anchor="ctr"/>
          <a:lstStyle/>
          <a:p>
            <a:pPr algn="l" defTabSz="649287">
              <a:defRPr sz="2600">
                <a:solidFill>
                  <a:srgbClr val="D99D00"/>
                </a:solidFill>
              </a:defRPr>
            </a:pPr>
          </a:p>
        </p:txBody>
      </p:sp>
      <p:sp>
        <p:nvSpPr>
          <p:cNvPr id="305" name="Connect... Keep learning... Be active... Take notice... Give..."/>
          <p:cNvSpPr txBox="1"/>
          <p:nvPr/>
        </p:nvSpPr>
        <p:spPr>
          <a:xfrm>
            <a:off x="454025" y="8982075"/>
            <a:ext cx="8712200" cy="446868"/>
          </a:xfrm>
          <a:prstGeom prst="rect">
            <a:avLst/>
          </a:prstGeom>
          <a:ln w="12700">
            <a:miter lim="400000"/>
          </a:ln>
          <a:extLst>
            <a:ext uri="{C572A759-6A51-4108-AA02-DFA0A04FC94B}">
              <ma14:wrappingTextBoxFlag xmlns:ma14="http://schemas.microsoft.com/office/mac/drawingml/2011/main" val="1"/>
            </a:ext>
          </a:extLst>
        </p:spPr>
        <p:txBody>
          <a:bodyPr lIns="45633" tIns="45633" rIns="45633" bIns="45633">
            <a:spAutoFit/>
          </a:bodyPr>
          <a:lstStyle/>
          <a:p>
            <a:pPr algn="l" defTabSz="649287">
              <a:defRPr sz="2300">
                <a:solidFill>
                  <a:srgbClr val="C6006F"/>
                </a:solidFill>
              </a:defRPr>
            </a:pPr>
            <a:r>
              <a:t>Connect... </a:t>
            </a:r>
            <a:r>
              <a:rPr>
                <a:solidFill>
                  <a:srgbClr val="D99D00"/>
                </a:solidFill>
              </a:rPr>
              <a:t>Keep learning... </a:t>
            </a:r>
            <a:r>
              <a:rPr>
                <a:solidFill>
                  <a:srgbClr val="0087C8"/>
                </a:solidFill>
              </a:rPr>
              <a:t>Be active... </a:t>
            </a:r>
            <a:r>
              <a:rPr>
                <a:solidFill>
                  <a:srgbClr val="63B858"/>
                </a:solidFill>
              </a:rPr>
              <a:t>Take notice... </a:t>
            </a:r>
            <a:r>
              <a:rPr>
                <a:solidFill>
                  <a:srgbClr val="8C5091"/>
                </a:solidFill>
              </a:rPr>
              <a:t>Give...</a:t>
            </a:r>
          </a:p>
        </p:txBody>
      </p:sp>
      <p:pic>
        <p:nvPicPr>
          <p:cNvPr id="306" name="image.png" descr="image.png"/>
          <p:cNvPicPr>
            <a:picLocks noChangeAspect="1"/>
          </p:cNvPicPr>
          <p:nvPr/>
        </p:nvPicPr>
        <p:blipFill>
          <a:blip r:embed="rId3">
            <a:extLst/>
          </a:blip>
          <a:stretch>
            <a:fillRect/>
          </a:stretch>
        </p:blipFill>
        <p:spPr>
          <a:xfrm>
            <a:off x="10325100" y="250825"/>
            <a:ext cx="2289175" cy="954088"/>
          </a:xfrm>
          <a:prstGeom prst="rect">
            <a:avLst/>
          </a:prstGeom>
          <a:ln w="12700">
            <a:miter lim="400000"/>
          </a:ln>
        </p:spPr>
      </p:pic>
      <p:pic>
        <p:nvPicPr>
          <p:cNvPr id="307" name="Screenshot 2021-01-22 at 11.02.25.png" descr="Screenshot 2021-01-22 at 11.02.25.png">
            <a:hlinkClick r:id="rId4" invalidUrl="" action="" tgtFrame="" tooltip="" history="1" highlightClick="0" endSnd="0"/>
          </p:cNvPr>
          <p:cNvPicPr>
            <a:picLocks noChangeAspect="1"/>
          </p:cNvPicPr>
          <p:nvPr/>
        </p:nvPicPr>
        <p:blipFill>
          <a:blip r:embed="rId5">
            <a:extLst/>
          </a:blip>
          <a:stretch>
            <a:fillRect/>
          </a:stretch>
        </p:blipFill>
        <p:spPr>
          <a:xfrm>
            <a:off x="791002" y="2153443"/>
            <a:ext cx="11422796" cy="6061076"/>
          </a:xfrm>
          <a:prstGeom prst="rect">
            <a:avLst/>
          </a:prstGeom>
          <a:ln w="12700">
            <a:miter lim="400000"/>
          </a:ln>
        </p:spPr>
      </p:pic>
      <p:sp>
        <p:nvSpPr>
          <p:cNvPr id="308" name="Click on the image below for a video…"/>
          <p:cNvSpPr txBox="1"/>
          <p:nvPr/>
        </p:nvSpPr>
        <p:spPr>
          <a:xfrm>
            <a:off x="1000107" y="1357630"/>
            <a:ext cx="7905786" cy="637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Click on the image below for a video…</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S101972873-2">
  <a:themeElements>
    <a:clrScheme name="TS101972873-2">
      <a:dk1>
        <a:srgbClr val="FFFFFF"/>
      </a:dk1>
      <a:lt1>
        <a:srgbClr val="DD8047"/>
      </a:lt1>
      <a:dk2>
        <a:srgbClr val="A7A7A7"/>
      </a:dk2>
      <a:lt2>
        <a:srgbClr val="535353"/>
      </a:lt2>
      <a:accent1>
        <a:srgbClr val="94B6D2"/>
      </a:accent1>
      <a:accent2>
        <a:srgbClr val="DD8047"/>
      </a:accent2>
      <a:accent3>
        <a:srgbClr val="9BBB59"/>
      </a:accent3>
      <a:accent4>
        <a:srgbClr val="8064A2"/>
      </a:accent4>
      <a:accent5>
        <a:srgbClr val="4BACC6"/>
      </a:accent5>
      <a:accent6>
        <a:srgbClr val="F79646"/>
      </a:accent6>
      <a:hlink>
        <a:srgbClr val="0000FF"/>
      </a:hlink>
      <a:folHlink>
        <a:srgbClr val="FF00FF"/>
      </a:folHlink>
    </a:clrScheme>
    <a:fontScheme name="TS101972873-2">
      <a:majorFont>
        <a:latin typeface="Helvetica"/>
        <a:ea typeface="Helvetica"/>
        <a:cs typeface="Helvetica"/>
      </a:majorFont>
      <a:minorFont>
        <a:latin typeface="Calibri"/>
        <a:ea typeface="Calibri"/>
        <a:cs typeface="Calibri"/>
      </a:minorFont>
    </a:fontScheme>
    <a:fmtScheme name="TS101972873-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C6C"/>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ctr" defTabSz="58261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2"/>
            </a:solidFill>
            <a:effectLst/>
            <a:uFillTx/>
            <a:latin typeface="AmerType Md BT"/>
            <a:ea typeface="AmerType Md BT"/>
            <a:cs typeface="AmerType Md BT"/>
            <a:sym typeface="AmerType Md B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58261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2"/>
            </a:solidFill>
            <a:effectLst/>
            <a:uFillTx/>
            <a:latin typeface="AmerType Md BT"/>
            <a:ea typeface="AmerType Md BT"/>
            <a:cs typeface="AmerType Md BT"/>
            <a:sym typeface="AmerType Md B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S101972873-2">
  <a:themeElements>
    <a:clrScheme name="TS101972873-2">
      <a:dk1>
        <a:srgbClr val="000000"/>
      </a:dk1>
      <a:lt1>
        <a:srgbClr val="FFFFFF"/>
      </a:lt1>
      <a:dk2>
        <a:srgbClr val="A7A7A7"/>
      </a:dk2>
      <a:lt2>
        <a:srgbClr val="535353"/>
      </a:lt2>
      <a:accent1>
        <a:srgbClr val="94B6D2"/>
      </a:accent1>
      <a:accent2>
        <a:srgbClr val="DD8047"/>
      </a:accent2>
      <a:accent3>
        <a:srgbClr val="9BBB59"/>
      </a:accent3>
      <a:accent4>
        <a:srgbClr val="8064A2"/>
      </a:accent4>
      <a:accent5>
        <a:srgbClr val="4BACC6"/>
      </a:accent5>
      <a:accent6>
        <a:srgbClr val="F79646"/>
      </a:accent6>
      <a:hlink>
        <a:srgbClr val="0000FF"/>
      </a:hlink>
      <a:folHlink>
        <a:srgbClr val="FF00FF"/>
      </a:folHlink>
    </a:clrScheme>
    <a:fontScheme name="TS101972873-2">
      <a:majorFont>
        <a:latin typeface="Helvetica"/>
        <a:ea typeface="Helvetica"/>
        <a:cs typeface="Helvetica"/>
      </a:majorFont>
      <a:minorFont>
        <a:latin typeface="Calibri"/>
        <a:ea typeface="Calibri"/>
        <a:cs typeface="Calibri"/>
      </a:minorFont>
    </a:fontScheme>
    <a:fmtScheme name="TS101972873-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C6C"/>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ctr" defTabSz="58261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2"/>
            </a:solidFill>
            <a:effectLst/>
            <a:uFillTx/>
            <a:latin typeface="AmerType Md BT"/>
            <a:ea typeface="AmerType Md BT"/>
            <a:cs typeface="AmerType Md BT"/>
            <a:sym typeface="AmerType Md B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58261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chemeClr val="accent2"/>
            </a:solidFill>
            <a:effectLst/>
            <a:uFillTx/>
            <a:latin typeface="AmerType Md BT"/>
            <a:ea typeface="AmerType Md BT"/>
            <a:cs typeface="AmerType Md BT"/>
            <a:sym typeface="AmerType Md B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