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32"/>
  </p:notesMasterIdLst>
  <p:handoutMasterIdLst>
    <p:handoutMasterId r:id="rId33"/>
  </p:handoutMasterIdLst>
  <p:sldIdLst>
    <p:sldId id="258" r:id="rId2"/>
    <p:sldId id="264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286" r:id="rId22"/>
    <p:sldId id="287" r:id="rId23"/>
    <p:sldId id="288" r:id="rId24"/>
    <p:sldId id="289" r:id="rId25"/>
    <p:sldId id="290" r:id="rId26"/>
    <p:sldId id="291" r:id="rId27"/>
    <p:sldId id="292" r:id="rId28"/>
    <p:sldId id="293" r:id="rId29"/>
    <p:sldId id="294" r:id="rId30"/>
    <p:sldId id="267" r:id="rId31"/>
  </p:sldIdLst>
  <p:sldSz cx="9144000" cy="6858000" type="screen4x3"/>
  <p:notesSz cx="6858000" cy="9144000"/>
  <p:embeddedFontLst>
    <p:embeddedFont>
      <p:font typeface="JoinedCursive1" pitchFamily="2" charset="0"/>
      <p:regular r:id="rId34"/>
    </p:embeddedFont>
    <p:embeddedFont>
      <p:font typeface="Sassoon Infant Md" panose="02000603050000020003" pitchFamily="50" charset="0"/>
      <p:regular r:id="rId35"/>
    </p:embeddedFont>
    <p:embeddedFont>
      <p:font typeface="Sassoon Infant Rg" panose="02000503030000020003" pitchFamily="50" charset="0"/>
      <p:regular r:id="rId36"/>
      <p:bold r:id="rId37"/>
    </p:embeddedFont>
    <p:embeddedFont>
      <p:font typeface="Calibri" panose="020F0502020204030204" pitchFamily="34" charset="0"/>
      <p:regular r:id="rId38"/>
      <p:bold r:id="rId39"/>
      <p:italic r:id="rId40"/>
      <p:boldItalic r:id="rId4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63" userDrawn="1">
          <p15:clr>
            <a:srgbClr val="A4A3A4"/>
          </p15:clr>
        </p15:guide>
        <p15:guide id="5" orient="horz" pos="3997" userDrawn="1">
          <p15:clr>
            <a:srgbClr val="A4A3A4"/>
          </p15:clr>
        </p15:guide>
        <p15:guide id="6" pos="5443" userDrawn="1">
          <p15:clr>
            <a:srgbClr val="A4A3A4"/>
          </p15:clr>
        </p15:guide>
        <p15:guide id="7" orient="horz" pos="142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44" userDrawn="1">
          <p15:clr>
            <a:srgbClr val="A4A3A4"/>
          </p15:clr>
        </p15:guide>
        <p15:guide id="10" orient="horz" pos="4133" userDrawn="1">
          <p15:clr>
            <a:srgbClr val="A4A3A4"/>
          </p15:clr>
        </p15:guide>
        <p15:guide id="11" pos="5284" userDrawn="1">
          <p15:clr>
            <a:srgbClr val="A4A3A4"/>
          </p15:clr>
        </p15:guide>
        <p15:guide id="12" orient="horz" pos="1525" userDrawn="1">
          <p15:clr>
            <a:srgbClr val="A4A3A4"/>
          </p15:clr>
        </p15:guide>
        <p15:guide id="13" orient="horz" pos="336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  <a:srgbClr val="6CC7FE"/>
    <a:srgbClr val="80C1EB"/>
    <a:srgbClr val="ACDDFC"/>
    <a:srgbClr val="21A6F9"/>
    <a:srgbClr val="1C1C1C"/>
    <a:srgbClr val="2898A8"/>
    <a:srgbClr val="FEFBDA"/>
    <a:srgbClr val="FFFFE1"/>
    <a:srgbClr val="FDFD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109" autoAdjust="0"/>
    <p:restoredTop sz="94660"/>
  </p:normalViewPr>
  <p:slideViewPr>
    <p:cSldViewPr snapToGrid="0" showGuides="1">
      <p:cViewPr varScale="1">
        <p:scale>
          <a:sx n="122" d="100"/>
          <a:sy n="122" d="100"/>
        </p:scale>
        <p:origin x="1140" y="90"/>
      </p:cViewPr>
      <p:guideLst>
        <p:guide orient="horz" pos="2160"/>
        <p:guide pos="2880"/>
        <p:guide pos="363"/>
        <p:guide orient="horz" pos="3997"/>
        <p:guide pos="5443"/>
        <p:guide orient="horz" pos="142"/>
        <p:guide pos="476"/>
        <p:guide orient="horz" pos="444"/>
        <p:guide orient="horz" pos="4133"/>
        <p:guide pos="5284"/>
        <p:guide orient="horz" pos="1525"/>
        <p:guide orient="horz" pos="336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6" d="100"/>
          <a:sy n="86" d="100"/>
        </p:scale>
        <p:origin x="29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01/02/2016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01/02/2016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 smtClean="0">
                <a:latin typeface="Sassoon Infant Rg" panose="02000503030000020003" pitchFamily="50" charset="0"/>
              </a:rPr>
              <a:t> </a:t>
            </a:r>
            <a:endParaRPr lang="en-GB" sz="1350" dirty="0">
              <a:latin typeface="Sassoon Infant Rg" panose="02000503030000020003" pitchFamily="50" charset="0"/>
            </a:endParaRPr>
          </a:p>
        </p:txBody>
      </p:sp>
      <p:sp>
        <p:nvSpPr>
          <p:cNvPr id="18" name="Rounded Rectangle 17"/>
          <p:cNvSpPr/>
          <p:nvPr userDrawn="1"/>
        </p:nvSpPr>
        <p:spPr>
          <a:xfrm>
            <a:off x="760416" y="4340225"/>
            <a:ext cx="2468893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  <a:latin typeface="Sassoon Infant Rg" panose="02000503030000020003" pitchFamily="50" charset="0"/>
              </a:rPr>
              <a:t>Insert text or illustrations here.</a:t>
            </a:r>
            <a:endParaRPr lang="en-GB" dirty="0">
              <a:solidFill>
                <a:schemeClr val="tx1"/>
              </a:solidFill>
              <a:latin typeface="Sassoon Infant Rg" panose="02000503030000020003" pitchFamily="50" charset="0"/>
            </a:endParaRPr>
          </a:p>
        </p:txBody>
      </p:sp>
      <p:sp>
        <p:nvSpPr>
          <p:cNvPr id="19" name="Rounded Rectangle 18"/>
          <p:cNvSpPr/>
          <p:nvPr userDrawn="1"/>
        </p:nvSpPr>
        <p:spPr>
          <a:xfrm>
            <a:off x="3337553" y="4340225"/>
            <a:ext cx="2468893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solidFill>
                  <a:schemeClr val="tx1"/>
                </a:solidFill>
                <a:latin typeface="Sassoon Infant Rg" panose="02000503030000020003" pitchFamily="50" charset="0"/>
              </a:rPr>
              <a:t>Insert text or illustrations here.</a:t>
            </a:r>
          </a:p>
        </p:txBody>
      </p:sp>
      <p:sp>
        <p:nvSpPr>
          <p:cNvPr id="20" name="Rounded Rectangle 19"/>
          <p:cNvSpPr/>
          <p:nvPr userDrawn="1"/>
        </p:nvSpPr>
        <p:spPr>
          <a:xfrm>
            <a:off x="5914690" y="4340225"/>
            <a:ext cx="2468893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solidFill>
                  <a:schemeClr val="tx1"/>
                </a:solidFill>
                <a:latin typeface="Sassoon Infant Rg" panose="02000503030000020003" pitchFamily="50" charset="0"/>
              </a:rPr>
              <a:t>Insert text or illustrations here.</a:t>
            </a:r>
          </a:p>
        </p:txBody>
      </p:sp>
      <p:pic>
        <p:nvPicPr>
          <p:cNvPr id="10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193" y="6701545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6" name="Rounded Rectangle 5"/>
          <p:cNvSpPr/>
          <p:nvPr userDrawn="1"/>
        </p:nvSpPr>
        <p:spPr>
          <a:xfrm>
            <a:off x="755650" y="2494138"/>
            <a:ext cx="2468893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  <a:latin typeface="Sassoon Infant Rg" panose="02000503030000020003" pitchFamily="50" charset="0"/>
              </a:rPr>
              <a:t>Insert text or illustrations here.</a:t>
            </a:r>
            <a:endParaRPr lang="en-GB" dirty="0">
              <a:solidFill>
                <a:schemeClr val="tx1"/>
              </a:solidFill>
              <a:latin typeface="Sassoon Infant Rg" panose="02000503030000020003" pitchFamily="50" charset="0"/>
            </a:endParaRPr>
          </a:p>
        </p:txBody>
      </p:sp>
      <p:sp>
        <p:nvSpPr>
          <p:cNvPr id="9" name="Rounded Rectangle 8"/>
          <p:cNvSpPr/>
          <p:nvPr userDrawn="1"/>
        </p:nvSpPr>
        <p:spPr>
          <a:xfrm>
            <a:off x="3332787" y="2494138"/>
            <a:ext cx="2468893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solidFill>
                  <a:schemeClr val="tx1"/>
                </a:solidFill>
                <a:latin typeface="Sassoon Infant Rg" panose="02000503030000020003" pitchFamily="50" charset="0"/>
              </a:rPr>
              <a:t>Insert text or illustrations here.</a:t>
            </a:r>
          </a:p>
        </p:txBody>
      </p:sp>
      <p:sp>
        <p:nvSpPr>
          <p:cNvPr id="11" name="Rounded Rectangle 10"/>
          <p:cNvSpPr/>
          <p:nvPr userDrawn="1"/>
        </p:nvSpPr>
        <p:spPr>
          <a:xfrm>
            <a:off x="5909924" y="2494138"/>
            <a:ext cx="2468893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solidFill>
                  <a:schemeClr val="tx1"/>
                </a:solidFill>
                <a:latin typeface="Sassoon Infant Rg" panose="02000503030000020003" pitchFamily="50" charset="0"/>
              </a:rPr>
              <a:t>Insert text or illustrations here.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198" y="1500011"/>
            <a:ext cx="8220075" cy="967318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Insert text here.</a:t>
            </a:r>
          </a:p>
        </p:txBody>
      </p:sp>
    </p:spTree>
    <p:extLst>
      <p:ext uri="{BB962C8B-B14F-4D97-AF65-F5344CB8AC3E}">
        <p14:creationId xmlns:p14="http://schemas.microsoft.com/office/powerpoint/2010/main" val="41114932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 smtClean="0">
                <a:latin typeface="Sassoon Infant Rg" panose="02000503030000020003" pitchFamily="50" charset="0"/>
              </a:rPr>
              <a:t> </a:t>
            </a:r>
            <a:endParaRPr lang="en-GB" sz="1350" dirty="0">
              <a:latin typeface="Sassoon Infant Rg" panose="02000503030000020003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199" y="1513946"/>
            <a:ext cx="3295652" cy="4882092"/>
          </a:xfrm>
          <a:prstGeom prst="roundRect">
            <a:avLst>
              <a:gd name="adj" fmla="val 1874"/>
            </a:avLst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Insert text here.</a:t>
            </a:r>
          </a:p>
        </p:txBody>
      </p:sp>
      <p:pic>
        <p:nvPicPr>
          <p:cNvPr id="10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193" y="6701545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752850" y="4616560"/>
            <a:ext cx="2275417" cy="146674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Sassoon Infant Rg" panose="02000503030000020003" pitchFamily="50" charset="0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3752850" y="3066910"/>
            <a:ext cx="2275417" cy="146011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 dirty="0">
              <a:solidFill>
                <a:srgbClr val="FFFFFF"/>
              </a:solidFill>
              <a:latin typeface="Sassoon Infant Rg" panose="02000503030000020003" pitchFamily="50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3752850" y="1513945"/>
            <a:ext cx="2275417" cy="146342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Sassoon Infant Rg" panose="02000503030000020003" pitchFamily="50" charset="0"/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6119282" y="4616560"/>
            <a:ext cx="2275417" cy="146674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Sassoon Infant Rg" panose="02000503030000020003" pitchFamily="50" charset="0"/>
            </a:endParaRPr>
          </a:p>
        </p:txBody>
      </p:sp>
      <p:sp>
        <p:nvSpPr>
          <p:cNvPr id="24" name="Rectangle 23"/>
          <p:cNvSpPr/>
          <p:nvPr userDrawn="1"/>
        </p:nvSpPr>
        <p:spPr>
          <a:xfrm>
            <a:off x="6119282" y="3066910"/>
            <a:ext cx="2275417" cy="146011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 dirty="0">
              <a:solidFill>
                <a:srgbClr val="FFFFFF"/>
              </a:solidFill>
              <a:latin typeface="Sassoon Infant Rg" panose="02000503030000020003" pitchFamily="50" charset="0"/>
            </a:endParaRPr>
          </a:p>
        </p:txBody>
      </p:sp>
      <p:sp>
        <p:nvSpPr>
          <p:cNvPr id="25" name="Rectangle 24"/>
          <p:cNvSpPr/>
          <p:nvPr userDrawn="1"/>
        </p:nvSpPr>
        <p:spPr>
          <a:xfrm>
            <a:off x="6119282" y="1513945"/>
            <a:ext cx="2275417" cy="146342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Sassoon Infant Rg" panose="0200050303000002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8871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193" y="6701545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/>
          <p:cNvSpPr/>
          <p:nvPr userDrawn="1"/>
        </p:nvSpPr>
        <p:spPr bwMode="auto">
          <a:xfrm>
            <a:off x="503239" y="2930434"/>
            <a:ext cx="8137524" cy="341480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 smtClean="0">
                <a:latin typeface="Sassoon Infant Rg" panose="02000503030000020003" pitchFamily="50" charset="0"/>
              </a:rPr>
              <a:t> </a:t>
            </a:r>
            <a:endParaRPr lang="en-GB" sz="1350" dirty="0">
              <a:latin typeface="Sassoon Infant Rg" panose="02000503030000020003" pitchFamily="50" charset="0"/>
            </a:endParaRPr>
          </a:p>
        </p:txBody>
      </p:sp>
      <p:sp>
        <p:nvSpPr>
          <p:cNvPr id="8" name="Rounded Rectangle 7"/>
          <p:cNvSpPr/>
          <p:nvPr userDrawn="1"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 smtClean="0">
                <a:latin typeface="Sassoon Infant Rg" panose="02000503030000020003" pitchFamily="50" charset="0"/>
              </a:rPr>
              <a:t> </a:t>
            </a:r>
            <a:endParaRPr lang="en-GB" sz="1350" dirty="0">
              <a:latin typeface="Sassoon Infant Rg" panose="02000503030000020003" pitchFamily="50" charset="0"/>
            </a:endParaRP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628650" y="3071286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Success Criteria</a:t>
            </a:r>
            <a:endParaRPr lang="en-US" sz="3600" dirty="0"/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Aim</a:t>
            </a:r>
            <a:endParaRPr lang="en-US" sz="3600" dirty="0"/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Statement 1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  <a:endParaRPr lang="en-GB" dirty="0" smtClean="0"/>
          </a:p>
          <a:p>
            <a:r>
              <a:rPr lang="en-GB" dirty="0" smtClean="0"/>
              <a:t>Statement 2</a:t>
            </a:r>
          </a:p>
          <a:p>
            <a:pPr lvl="1"/>
            <a:r>
              <a:rPr lang="en-GB" dirty="0" smtClean="0"/>
              <a:t>Sub statement</a:t>
            </a:r>
            <a:endParaRPr lang="en-GB" dirty="0"/>
          </a:p>
        </p:txBody>
      </p:sp>
      <p:sp>
        <p:nvSpPr>
          <p:cNvPr id="12" name="Content Placeholder 15"/>
          <p:cNvSpPr txBox="1">
            <a:spLocks/>
          </p:cNvSpPr>
          <p:nvPr userDrawn="1"/>
        </p:nvSpPr>
        <p:spPr>
          <a:xfrm>
            <a:off x="628650" y="3466803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Sassoon Infant Rg" panose="02000503030000020003" pitchFamily="50" charset="0"/>
              </a:rPr>
              <a:t>Statement 1 Lorem ipsum </a:t>
            </a:r>
            <a:r>
              <a:rPr lang="en-GB" dirty="0" err="1">
                <a:latin typeface="Sassoon Infant Rg" panose="02000503030000020003" pitchFamily="50" charset="0"/>
              </a:rPr>
              <a:t>dolor</a:t>
            </a:r>
            <a:r>
              <a:rPr lang="en-GB" dirty="0">
                <a:latin typeface="Sassoon Infant Rg" panose="02000503030000020003" pitchFamily="50" charset="0"/>
              </a:rPr>
              <a:t> sit </a:t>
            </a:r>
            <a:r>
              <a:rPr lang="en-GB" dirty="0" err="1">
                <a:latin typeface="Sassoon Infant Rg" panose="02000503030000020003" pitchFamily="50" charset="0"/>
              </a:rPr>
              <a:t>amet</a:t>
            </a:r>
            <a:r>
              <a:rPr lang="en-GB" dirty="0">
                <a:latin typeface="Sassoon Infant Rg" panose="02000503030000020003" pitchFamily="50" charset="0"/>
              </a:rPr>
              <a:t>, </a:t>
            </a:r>
            <a:r>
              <a:rPr lang="en-GB" dirty="0" err="1">
                <a:latin typeface="Sassoon Infant Rg" panose="02000503030000020003" pitchFamily="50" charset="0"/>
              </a:rPr>
              <a:t>consectetur</a:t>
            </a:r>
            <a:r>
              <a:rPr lang="en-GB" dirty="0">
                <a:latin typeface="Sassoon Infant Rg" panose="02000503030000020003" pitchFamily="50" charset="0"/>
              </a:rPr>
              <a:t> </a:t>
            </a:r>
            <a:r>
              <a:rPr lang="en-GB" dirty="0" err="1">
                <a:latin typeface="Sassoon Infant Rg" panose="02000503030000020003" pitchFamily="50" charset="0"/>
              </a:rPr>
              <a:t>adipiscing</a:t>
            </a:r>
            <a:r>
              <a:rPr lang="en-GB" dirty="0">
                <a:latin typeface="Sassoon Infant Rg" panose="02000503030000020003" pitchFamily="50" charset="0"/>
              </a:rPr>
              <a:t> </a:t>
            </a:r>
            <a:r>
              <a:rPr lang="en-GB" dirty="0" err="1">
                <a:latin typeface="Sassoon Infant Rg" panose="02000503030000020003" pitchFamily="50" charset="0"/>
              </a:rPr>
              <a:t>elit</a:t>
            </a:r>
            <a:r>
              <a:rPr lang="en-GB" dirty="0">
                <a:latin typeface="Sassoon Infant Rg" panose="02000503030000020003" pitchFamily="50" charset="0"/>
              </a:rPr>
              <a:t>.</a:t>
            </a:r>
            <a:endParaRPr lang="en-GB" dirty="0" smtClean="0">
              <a:latin typeface="Sassoon Infant Rg" panose="02000503030000020003" pitchFamily="50" charset="0"/>
            </a:endParaRPr>
          </a:p>
          <a:p>
            <a:r>
              <a:rPr lang="en-GB" dirty="0" smtClean="0">
                <a:latin typeface="Sassoon Infant Rg" panose="02000503030000020003" pitchFamily="50" charset="0"/>
              </a:rPr>
              <a:t>Statement 2</a:t>
            </a:r>
          </a:p>
          <a:p>
            <a:pPr lvl="1"/>
            <a:r>
              <a:rPr lang="en-GB" dirty="0" smtClean="0">
                <a:latin typeface="Sassoon Infant Rg" panose="02000503030000020003" pitchFamily="50" charset="0"/>
              </a:rPr>
              <a:t>Sub statement</a:t>
            </a:r>
            <a:endParaRPr lang="en-GB" dirty="0">
              <a:latin typeface="Sassoon Infant Rg" panose="0200050303000002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193" y="6701545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Sassoon Infant Rg" panose="02000503030000020003" pitchFamily="50" charset="0"/>
              </a:defRPr>
            </a:lvl1pPr>
          </a:lstStyle>
          <a:p>
            <a:pPr>
              <a:defRPr/>
            </a:pPr>
            <a:fld id="{84C5FD56-D7B7-4DE2-8FF1-28A3E5854086}" type="datetimeFigureOut">
              <a:rPr lang="en-GB" smtClean="0"/>
              <a:pPr>
                <a:defRPr/>
              </a:pPr>
              <a:t>01/02/2016</a:t>
            </a:fld>
            <a:endParaRPr lang="en-GB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Sassoon Infant Rg" panose="02000503030000020003" pitchFamily="50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Sassoon Infant Rg" panose="02000503030000020003" pitchFamily="50" charset="0"/>
              </a:defRPr>
            </a:lvl1pPr>
          </a:lstStyle>
          <a:p>
            <a:pPr>
              <a:defRPr/>
            </a:pPr>
            <a:fld id="{98BB1BFF-4D58-4518-96E8-FB0C1A402B8F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886408"/>
      </p:ext>
    </p:extLst>
  </p:cSld>
  <p:clrMapOvr>
    <a:masterClrMapping/>
  </p:clrMapOvr>
  <p:transition spd="slow">
    <p:sndAc>
      <p:stSnd>
        <p:snd r:embed="rId1" name="whoosh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 smtClean="0">
                <a:latin typeface="Sassoon Infant Rg" panose="02000503030000020003" pitchFamily="50" charset="0"/>
              </a:rPr>
              <a:t> </a:t>
            </a:r>
            <a:endParaRPr lang="en-GB" sz="1350" dirty="0">
              <a:latin typeface="Sassoon Infant Rg" panose="02000503030000020003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8" y="1513945"/>
            <a:ext cx="8220075" cy="4882093"/>
          </a:xfrm>
          <a:prstGeom prst="roundRect">
            <a:avLst>
              <a:gd name="adj" fmla="val 1874"/>
            </a:avLst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0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193" y="6701545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8" y="1513945"/>
            <a:ext cx="8220075" cy="4882093"/>
          </a:xfrm>
          <a:prstGeom prst="roundRect">
            <a:avLst>
              <a:gd name="adj" fmla="val 1874"/>
            </a:avLst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0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193" y="6701545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07150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 smtClean="0">
                <a:latin typeface="Sassoon Infant Rg" panose="02000503030000020003" pitchFamily="50" charset="0"/>
              </a:rPr>
              <a:t> </a:t>
            </a:r>
            <a:endParaRPr lang="en-GB" sz="1350" dirty="0">
              <a:latin typeface="Sassoon Infant Rg" panose="02000503030000020003" pitchFamily="50" charset="0"/>
            </a:endParaRPr>
          </a:p>
        </p:txBody>
      </p:sp>
      <p:pic>
        <p:nvPicPr>
          <p:cNvPr id="10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193" y="6701545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55650" y="1513944"/>
            <a:ext cx="7632700" cy="457888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dirty="0">
              <a:solidFill>
                <a:srgbClr val="FFFFFF"/>
              </a:solidFill>
              <a:latin typeface="Sassoon Infant Rg" panose="02000503030000020003" pitchFamily="50" charset="0"/>
            </a:endParaRPr>
          </a:p>
        </p:txBody>
      </p:sp>
      <p:grpSp>
        <p:nvGrpSpPr>
          <p:cNvPr id="2" name="Group 1"/>
          <p:cNvGrpSpPr/>
          <p:nvPr userDrawn="1"/>
        </p:nvGrpSpPr>
        <p:grpSpPr>
          <a:xfrm>
            <a:off x="4002736" y="1721798"/>
            <a:ext cx="4189074" cy="4163173"/>
            <a:chOff x="4002736" y="1701428"/>
            <a:chExt cx="4189074" cy="4163173"/>
          </a:xfrm>
        </p:grpSpPr>
        <p:sp>
          <p:nvSpPr>
            <p:cNvPr id="9" name="Oval 8"/>
            <p:cNvSpPr/>
            <p:nvPr userDrawn="1"/>
          </p:nvSpPr>
          <p:spPr bwMode="auto">
            <a:xfrm>
              <a:off x="4002736" y="1735515"/>
              <a:ext cx="1998662" cy="1997075"/>
            </a:xfrm>
            <a:prstGeom prst="ellipse">
              <a:avLst/>
            </a:prstGeom>
            <a:solidFill>
              <a:srgbClr val="FDFE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dirty="0" smtClean="0">
                  <a:solidFill>
                    <a:schemeClr val="tx1"/>
                  </a:solidFill>
                  <a:latin typeface="Sassoon Infant Rg" panose="02000503030000020003" pitchFamily="50" charset="0"/>
                </a:rPr>
                <a:t>Insert text or illustrations here.</a:t>
              </a:r>
            </a:p>
          </p:txBody>
        </p:sp>
        <p:sp>
          <p:nvSpPr>
            <p:cNvPr id="11" name="Oval 10"/>
            <p:cNvSpPr/>
            <p:nvPr userDrawn="1"/>
          </p:nvSpPr>
          <p:spPr bwMode="auto">
            <a:xfrm>
              <a:off x="6193147" y="1701428"/>
              <a:ext cx="1998663" cy="1997075"/>
            </a:xfrm>
            <a:prstGeom prst="ellipse">
              <a:avLst/>
            </a:prstGeom>
            <a:solidFill>
              <a:srgbClr val="FDFE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dirty="0" smtClean="0">
                  <a:solidFill>
                    <a:schemeClr val="tx1"/>
                  </a:solidFill>
                  <a:latin typeface="Sassoon Infant Rg" panose="02000503030000020003" pitchFamily="50" charset="0"/>
                </a:rPr>
                <a:t>Insert text or illustrations here.</a:t>
              </a:r>
            </a:p>
          </p:txBody>
        </p:sp>
        <p:sp>
          <p:nvSpPr>
            <p:cNvPr id="12" name="Oval 11"/>
            <p:cNvSpPr/>
            <p:nvPr userDrawn="1"/>
          </p:nvSpPr>
          <p:spPr bwMode="auto">
            <a:xfrm>
              <a:off x="6193147" y="3860054"/>
              <a:ext cx="1997075" cy="1998662"/>
            </a:xfrm>
            <a:prstGeom prst="ellipse">
              <a:avLst/>
            </a:prstGeom>
            <a:solidFill>
              <a:srgbClr val="FDFE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dirty="0" smtClean="0">
                  <a:solidFill>
                    <a:schemeClr val="tx1"/>
                  </a:solidFill>
                  <a:latin typeface="Sassoon Infant Rg" panose="02000503030000020003" pitchFamily="50" charset="0"/>
                </a:rPr>
                <a:t>Insert text or illustrations here.</a:t>
              </a:r>
            </a:p>
          </p:txBody>
        </p:sp>
        <p:sp>
          <p:nvSpPr>
            <p:cNvPr id="13" name="Oval 12"/>
            <p:cNvSpPr/>
            <p:nvPr userDrawn="1"/>
          </p:nvSpPr>
          <p:spPr bwMode="auto">
            <a:xfrm>
              <a:off x="4002736" y="3865939"/>
              <a:ext cx="1998663" cy="1998662"/>
            </a:xfrm>
            <a:prstGeom prst="ellipse">
              <a:avLst/>
            </a:prstGeom>
            <a:solidFill>
              <a:srgbClr val="FDFE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dirty="0" smtClean="0">
                  <a:solidFill>
                    <a:schemeClr val="tx1"/>
                  </a:solidFill>
                  <a:latin typeface="Sassoon Infant Rg" panose="02000503030000020003" pitchFamily="50" charset="0"/>
                </a:rPr>
                <a:t>Insert text or illustrations here.</a:t>
              </a:r>
            </a:p>
          </p:txBody>
        </p:sp>
      </p:grpSp>
      <p:sp>
        <p:nvSpPr>
          <p:cNvPr id="14" name="Content Placeholder 2"/>
          <p:cNvSpPr>
            <a:spLocks noGrp="1"/>
          </p:cNvSpPr>
          <p:nvPr userDrawn="1">
            <p:ph idx="1" hasCustomPrompt="1"/>
          </p:nvPr>
        </p:nvSpPr>
        <p:spPr>
          <a:xfrm>
            <a:off x="755650" y="1513944"/>
            <a:ext cx="3048958" cy="4578882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Insert text or illustrations here.</a:t>
            </a:r>
          </a:p>
        </p:txBody>
      </p:sp>
    </p:spTree>
    <p:extLst>
      <p:ext uri="{BB962C8B-B14F-4D97-AF65-F5344CB8AC3E}">
        <p14:creationId xmlns:p14="http://schemas.microsoft.com/office/powerpoint/2010/main" val="2687576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 smtClean="0">
                <a:latin typeface="Sassoon Infant Rg" panose="02000503030000020003" pitchFamily="50" charset="0"/>
              </a:rPr>
              <a:t> </a:t>
            </a:r>
            <a:endParaRPr lang="en-GB" sz="1350" dirty="0">
              <a:latin typeface="Sassoon Infant Rg" panose="02000503030000020003" pitchFamily="50" charset="0"/>
            </a:endParaRPr>
          </a:p>
        </p:txBody>
      </p:sp>
      <p:pic>
        <p:nvPicPr>
          <p:cNvPr id="10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193" y="6701545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4660233" y="1513945"/>
            <a:ext cx="3691606" cy="457888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solidFill>
                  <a:schemeClr val="tx1"/>
                </a:solidFill>
                <a:latin typeface="Sassoon Infant Rg" panose="02000503030000020003" pitchFamily="50" charset="0"/>
              </a:rPr>
              <a:t>Insert</a:t>
            </a:r>
            <a:r>
              <a:rPr lang="en-GB" baseline="0" dirty="0" smtClean="0">
                <a:solidFill>
                  <a:schemeClr val="tx1"/>
                </a:solidFill>
                <a:latin typeface="Sassoon Infant Rg" panose="02000503030000020003" pitchFamily="50" charset="0"/>
              </a:rPr>
              <a:t> text or illustrations here.</a:t>
            </a:r>
            <a:endParaRPr lang="en-GB" dirty="0" smtClean="0">
              <a:solidFill>
                <a:schemeClr val="tx1"/>
              </a:solidFill>
              <a:latin typeface="Sassoon Infant Rg" panose="02000503030000020003" pitchFamily="50" charset="0"/>
            </a:endParaRPr>
          </a:p>
        </p:txBody>
      </p:sp>
      <p:sp>
        <p:nvSpPr>
          <p:cNvPr id="9" name="Rectangle 8"/>
          <p:cNvSpPr/>
          <p:nvPr userDrawn="1"/>
        </p:nvSpPr>
        <p:spPr bwMode="auto">
          <a:xfrm>
            <a:off x="750885" y="1513945"/>
            <a:ext cx="3821115" cy="1086016"/>
          </a:xfrm>
          <a:prstGeom prst="rect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solidFill>
                  <a:schemeClr val="tx1"/>
                </a:solidFill>
                <a:latin typeface="Sassoon Infant Rg" panose="02000503030000020003" pitchFamily="50" charset="0"/>
              </a:rPr>
              <a:t>Insert</a:t>
            </a:r>
            <a:r>
              <a:rPr lang="en-GB" baseline="0" dirty="0" smtClean="0">
                <a:solidFill>
                  <a:schemeClr val="tx1"/>
                </a:solidFill>
                <a:latin typeface="Sassoon Infant Rg" panose="02000503030000020003" pitchFamily="50" charset="0"/>
              </a:rPr>
              <a:t> text or illustrations here.</a:t>
            </a:r>
            <a:endParaRPr lang="en-GB" dirty="0" smtClean="0">
              <a:solidFill>
                <a:schemeClr val="tx1"/>
              </a:solidFill>
              <a:latin typeface="Sassoon Infant Rg" panose="02000503030000020003" pitchFamily="50" charset="0"/>
            </a:endParaRPr>
          </a:p>
        </p:txBody>
      </p:sp>
      <p:sp>
        <p:nvSpPr>
          <p:cNvPr id="11" name="Rectangle 10"/>
          <p:cNvSpPr/>
          <p:nvPr userDrawn="1"/>
        </p:nvSpPr>
        <p:spPr bwMode="auto">
          <a:xfrm>
            <a:off x="750885" y="2678233"/>
            <a:ext cx="3821115" cy="1086016"/>
          </a:xfrm>
          <a:prstGeom prst="rect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solidFill>
                  <a:schemeClr val="tx1"/>
                </a:solidFill>
                <a:latin typeface="Sassoon Infant Rg" panose="02000503030000020003" pitchFamily="50" charset="0"/>
              </a:rPr>
              <a:t>Insert</a:t>
            </a:r>
            <a:r>
              <a:rPr lang="en-GB" baseline="0" dirty="0" smtClean="0">
                <a:solidFill>
                  <a:schemeClr val="tx1"/>
                </a:solidFill>
                <a:latin typeface="Sassoon Infant Rg" panose="02000503030000020003" pitchFamily="50" charset="0"/>
              </a:rPr>
              <a:t> text or illustrations here.</a:t>
            </a:r>
            <a:endParaRPr lang="en-GB" dirty="0" smtClean="0">
              <a:solidFill>
                <a:schemeClr val="tx1"/>
              </a:solidFill>
              <a:latin typeface="Sassoon Infant Rg" panose="02000503030000020003" pitchFamily="50" charset="0"/>
            </a:endParaRP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750885" y="3842521"/>
            <a:ext cx="3821115" cy="1086016"/>
          </a:xfrm>
          <a:prstGeom prst="rect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solidFill>
                  <a:schemeClr val="tx1"/>
                </a:solidFill>
                <a:latin typeface="Sassoon Infant Rg" panose="02000503030000020003" pitchFamily="50" charset="0"/>
              </a:rPr>
              <a:t>Insert</a:t>
            </a:r>
            <a:r>
              <a:rPr lang="en-GB" baseline="0" dirty="0" smtClean="0">
                <a:solidFill>
                  <a:schemeClr val="tx1"/>
                </a:solidFill>
                <a:latin typeface="Sassoon Infant Rg" panose="02000503030000020003" pitchFamily="50" charset="0"/>
              </a:rPr>
              <a:t> text or illustrations here.</a:t>
            </a:r>
            <a:endParaRPr lang="en-GB" dirty="0" smtClean="0">
              <a:solidFill>
                <a:schemeClr val="tx1"/>
              </a:solidFill>
              <a:latin typeface="Sassoon Infant Rg" panose="02000503030000020003" pitchFamily="50" charset="0"/>
            </a:endParaRPr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750885" y="5006809"/>
            <a:ext cx="3821115" cy="1086016"/>
          </a:xfrm>
          <a:prstGeom prst="rect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solidFill>
                  <a:schemeClr val="tx1"/>
                </a:solidFill>
                <a:latin typeface="Sassoon Infant Rg" panose="02000503030000020003" pitchFamily="50" charset="0"/>
              </a:rPr>
              <a:t>Insert</a:t>
            </a:r>
            <a:r>
              <a:rPr lang="en-GB" baseline="0" dirty="0" smtClean="0">
                <a:solidFill>
                  <a:schemeClr val="tx1"/>
                </a:solidFill>
                <a:latin typeface="Sassoon Infant Rg" panose="02000503030000020003" pitchFamily="50" charset="0"/>
              </a:rPr>
              <a:t> text or illustrations here.</a:t>
            </a:r>
            <a:endParaRPr lang="en-GB" dirty="0" smtClean="0">
              <a:solidFill>
                <a:schemeClr val="tx1"/>
              </a:solidFill>
              <a:latin typeface="Sassoon Infant Rg" panose="0200050303000002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61849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 smtClean="0">
                <a:latin typeface="Sassoon Infant Rg" panose="02000503030000020003" pitchFamily="50" charset="0"/>
              </a:rPr>
              <a:t> </a:t>
            </a:r>
            <a:endParaRPr lang="en-GB" sz="1350" dirty="0">
              <a:latin typeface="Sassoon Infant Rg" panose="02000503030000020003" pitchFamily="50" charset="0"/>
            </a:endParaRPr>
          </a:p>
        </p:txBody>
      </p:sp>
      <p:pic>
        <p:nvPicPr>
          <p:cNvPr id="10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193" y="6701545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2895600" y="1513944"/>
            <a:ext cx="5492750" cy="287933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solidFill>
                  <a:schemeClr val="tx1"/>
                </a:solidFill>
                <a:latin typeface="Sassoon Infant Rg" panose="02000503030000020003" pitchFamily="50" charset="0"/>
              </a:rPr>
              <a:t>Insert</a:t>
            </a:r>
            <a:r>
              <a:rPr lang="en-GB" baseline="0" dirty="0" smtClean="0">
                <a:solidFill>
                  <a:schemeClr val="tx1"/>
                </a:solidFill>
                <a:latin typeface="Sassoon Infant Rg" panose="02000503030000020003" pitchFamily="50" charset="0"/>
              </a:rPr>
              <a:t> text or illustrations here.</a:t>
            </a:r>
            <a:endParaRPr lang="en-GB" dirty="0" smtClean="0">
              <a:solidFill>
                <a:schemeClr val="tx1"/>
              </a:solidFill>
              <a:latin typeface="Sassoon Infant Rg" panose="02000503030000020003" pitchFamily="50" charset="0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755650" y="4481513"/>
            <a:ext cx="7632700" cy="161131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solidFill>
                  <a:schemeClr val="tx1"/>
                </a:solidFill>
                <a:latin typeface="Sassoon Infant Rg" panose="02000503030000020003" pitchFamily="50" charset="0"/>
              </a:rPr>
              <a:t>Insert</a:t>
            </a:r>
            <a:r>
              <a:rPr lang="en-GB" baseline="0" dirty="0" smtClean="0">
                <a:solidFill>
                  <a:schemeClr val="tx1"/>
                </a:solidFill>
                <a:latin typeface="Sassoon Infant Rg" panose="02000503030000020003" pitchFamily="50" charset="0"/>
              </a:rPr>
              <a:t> text or illustrations here.</a:t>
            </a:r>
            <a:endParaRPr lang="en-GB" dirty="0" smtClean="0">
              <a:solidFill>
                <a:schemeClr val="tx1"/>
              </a:solidFill>
              <a:latin typeface="Sassoon Infant Rg" panose="02000503030000020003" pitchFamily="50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755650" y="1513944"/>
            <a:ext cx="2036763" cy="287933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 smtClean="0">
                <a:solidFill>
                  <a:schemeClr val="tx1"/>
                </a:solidFill>
                <a:latin typeface="Sassoon Infant Rg" panose="02000503030000020003" pitchFamily="50" charset="0"/>
              </a:rPr>
              <a:t>Insert</a:t>
            </a:r>
            <a:r>
              <a:rPr lang="en-GB" baseline="0" dirty="0" smtClean="0">
                <a:solidFill>
                  <a:schemeClr val="tx1"/>
                </a:solidFill>
                <a:latin typeface="Sassoon Infant Rg" panose="02000503030000020003" pitchFamily="50" charset="0"/>
              </a:rPr>
              <a:t> text or illustrations here.</a:t>
            </a:r>
            <a:endParaRPr lang="en-GB" dirty="0">
              <a:solidFill>
                <a:schemeClr val="tx1"/>
              </a:solidFill>
              <a:latin typeface="Sassoon Infant Rg" panose="0200050303000002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85678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 smtClean="0">
                <a:latin typeface="Sassoon Infant Rg" panose="02000503030000020003" pitchFamily="50" charset="0"/>
              </a:rPr>
              <a:t> </a:t>
            </a:r>
            <a:endParaRPr lang="en-GB" sz="1350" dirty="0">
              <a:latin typeface="Sassoon Infant Rg" panose="02000503030000020003" pitchFamily="50" charset="0"/>
            </a:endParaRPr>
          </a:p>
        </p:txBody>
      </p:sp>
      <p:pic>
        <p:nvPicPr>
          <p:cNvPr id="10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193" y="6701545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755650" y="1513945"/>
            <a:ext cx="2852738" cy="457888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solidFill>
                  <a:schemeClr val="tx1"/>
                </a:solidFill>
                <a:latin typeface="Sassoon Infant Rg" panose="02000503030000020003" pitchFamily="50" charset="0"/>
              </a:rPr>
              <a:t>Insert</a:t>
            </a:r>
            <a:r>
              <a:rPr lang="en-GB" baseline="0" dirty="0" smtClean="0">
                <a:solidFill>
                  <a:schemeClr val="tx1"/>
                </a:solidFill>
                <a:latin typeface="Sassoon Infant Rg" panose="02000503030000020003" pitchFamily="50" charset="0"/>
              </a:rPr>
              <a:t> text or illustrations here.</a:t>
            </a:r>
            <a:endParaRPr lang="en-GB" dirty="0" smtClean="0">
              <a:solidFill>
                <a:schemeClr val="tx1"/>
              </a:solidFill>
              <a:latin typeface="Sassoon Infant Rg" panose="02000503030000020003" pitchFamily="50" charset="0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3683001" y="4614279"/>
            <a:ext cx="4705350" cy="147854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solidFill>
                  <a:schemeClr val="tx1"/>
                </a:solidFill>
                <a:latin typeface="Sassoon Infant Rg" panose="02000503030000020003" pitchFamily="50" charset="0"/>
              </a:rPr>
              <a:t>Insert</a:t>
            </a:r>
            <a:r>
              <a:rPr lang="en-GB" baseline="0" dirty="0" smtClean="0">
                <a:solidFill>
                  <a:schemeClr val="tx1"/>
                </a:solidFill>
                <a:latin typeface="Sassoon Infant Rg" panose="02000503030000020003" pitchFamily="50" charset="0"/>
              </a:rPr>
              <a:t> text or illustrations here.</a:t>
            </a:r>
            <a:endParaRPr lang="en-GB" dirty="0" smtClean="0">
              <a:solidFill>
                <a:schemeClr val="tx1"/>
              </a:solidFill>
              <a:latin typeface="Sassoon Infant Rg" panose="02000503030000020003" pitchFamily="50" charset="0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3683001" y="1519198"/>
            <a:ext cx="4705350" cy="147854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solidFill>
                  <a:schemeClr val="tx1"/>
                </a:solidFill>
                <a:latin typeface="Sassoon Infant Rg" panose="02000503030000020003" pitchFamily="50" charset="0"/>
              </a:rPr>
              <a:t>Insert</a:t>
            </a:r>
            <a:r>
              <a:rPr lang="en-GB" baseline="0" dirty="0" smtClean="0">
                <a:solidFill>
                  <a:schemeClr val="tx1"/>
                </a:solidFill>
                <a:latin typeface="Sassoon Infant Rg" panose="02000503030000020003" pitchFamily="50" charset="0"/>
              </a:rPr>
              <a:t> text or illustrations here.</a:t>
            </a:r>
            <a:endParaRPr lang="en-GB" dirty="0" smtClean="0">
              <a:solidFill>
                <a:schemeClr val="tx1"/>
              </a:solidFill>
              <a:latin typeface="Sassoon Infant Rg" panose="02000503030000020003" pitchFamily="50" charset="0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3683001" y="3066739"/>
            <a:ext cx="4705350" cy="147854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solidFill>
                  <a:schemeClr val="tx1"/>
                </a:solidFill>
                <a:latin typeface="Sassoon Infant Rg" panose="02000503030000020003" pitchFamily="50" charset="0"/>
              </a:rPr>
              <a:t>Insert</a:t>
            </a:r>
            <a:r>
              <a:rPr lang="en-GB" baseline="0" dirty="0" smtClean="0">
                <a:solidFill>
                  <a:schemeClr val="tx1"/>
                </a:solidFill>
                <a:latin typeface="Sassoon Infant Rg" panose="02000503030000020003" pitchFamily="50" charset="0"/>
              </a:rPr>
              <a:t> text or illustrations here.</a:t>
            </a:r>
            <a:endParaRPr lang="en-GB" dirty="0" smtClean="0">
              <a:solidFill>
                <a:schemeClr val="tx1"/>
              </a:solidFill>
              <a:latin typeface="Sassoon Infant Rg" panose="0200050303000002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76229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 smtClean="0">
                <a:latin typeface="Sassoon Infant Rg" panose="02000503030000020003" pitchFamily="50" charset="0"/>
              </a:rPr>
              <a:t> </a:t>
            </a:r>
            <a:endParaRPr lang="en-GB" sz="1350" dirty="0">
              <a:latin typeface="Sassoon Infant Rg" panose="02000503030000020003" pitchFamily="50" charset="0"/>
            </a:endParaRPr>
          </a:p>
        </p:txBody>
      </p:sp>
      <p:pic>
        <p:nvPicPr>
          <p:cNvPr id="10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193" y="6701545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4612104" y="1513946"/>
            <a:ext cx="3776245" cy="281583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solidFill>
                  <a:schemeClr val="tx1"/>
                </a:solidFill>
                <a:latin typeface="Sassoon Infant Rg" panose="02000503030000020003" pitchFamily="50" charset="0"/>
              </a:rPr>
              <a:t>Insert</a:t>
            </a:r>
            <a:r>
              <a:rPr lang="en-GB" baseline="0" dirty="0" smtClean="0">
                <a:solidFill>
                  <a:schemeClr val="tx1"/>
                </a:solidFill>
                <a:latin typeface="Sassoon Infant Rg" panose="02000503030000020003" pitchFamily="50" charset="0"/>
              </a:rPr>
              <a:t> text or illustrations here.</a:t>
            </a:r>
            <a:endParaRPr lang="en-GB" dirty="0" smtClean="0">
              <a:solidFill>
                <a:schemeClr val="tx1"/>
              </a:solidFill>
              <a:latin typeface="Sassoon Infant Rg" panose="02000503030000020003" pitchFamily="50" charset="0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755650" y="4418013"/>
            <a:ext cx="7632700" cy="167481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solidFill>
                  <a:schemeClr val="tx1"/>
                </a:solidFill>
                <a:latin typeface="Sassoon Infant Rg" panose="02000503030000020003" pitchFamily="50" charset="0"/>
              </a:rPr>
              <a:t>Insert</a:t>
            </a:r>
            <a:r>
              <a:rPr lang="en-GB" baseline="0" dirty="0" smtClean="0">
                <a:solidFill>
                  <a:schemeClr val="tx1"/>
                </a:solidFill>
                <a:latin typeface="Sassoon Infant Rg" panose="02000503030000020003" pitchFamily="50" charset="0"/>
              </a:rPr>
              <a:t> text or illustrations here.</a:t>
            </a:r>
            <a:endParaRPr lang="en-GB" dirty="0" smtClean="0">
              <a:solidFill>
                <a:schemeClr val="tx1"/>
              </a:solidFill>
              <a:latin typeface="Sassoon Infant Rg" panose="02000503030000020003" pitchFamily="50" charset="0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755650" y="1513945"/>
            <a:ext cx="1835150" cy="281583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solidFill>
                  <a:schemeClr val="tx1"/>
                </a:solidFill>
                <a:latin typeface="Sassoon Infant Rg" panose="02000503030000020003" pitchFamily="50" charset="0"/>
              </a:rPr>
              <a:t>Insert</a:t>
            </a:r>
            <a:r>
              <a:rPr lang="en-GB" baseline="0" dirty="0" smtClean="0">
                <a:solidFill>
                  <a:schemeClr val="tx1"/>
                </a:solidFill>
                <a:latin typeface="Sassoon Infant Rg" panose="02000503030000020003" pitchFamily="50" charset="0"/>
              </a:rPr>
              <a:t> text or illustrations here.</a:t>
            </a:r>
            <a:endParaRPr lang="en-GB" dirty="0" smtClean="0">
              <a:solidFill>
                <a:schemeClr val="tx1"/>
              </a:solidFill>
              <a:latin typeface="Sassoon Infant Rg" panose="02000503030000020003" pitchFamily="50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2683877" y="1513945"/>
            <a:ext cx="1835150" cy="281583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solidFill>
                  <a:schemeClr val="tx1"/>
                </a:solidFill>
                <a:latin typeface="Sassoon Infant Rg" panose="02000503030000020003" pitchFamily="50" charset="0"/>
              </a:rPr>
              <a:t>Insert</a:t>
            </a:r>
            <a:r>
              <a:rPr lang="en-GB" baseline="0" dirty="0" smtClean="0">
                <a:solidFill>
                  <a:schemeClr val="tx1"/>
                </a:solidFill>
                <a:latin typeface="Sassoon Infant Rg" panose="02000503030000020003" pitchFamily="50" charset="0"/>
              </a:rPr>
              <a:t> text or illustrations here.</a:t>
            </a:r>
            <a:endParaRPr lang="en-GB" dirty="0" smtClean="0">
              <a:solidFill>
                <a:schemeClr val="tx1"/>
              </a:solidFill>
              <a:latin typeface="Sassoon Infant Rg" panose="0200050303000002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3484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 smtClean="0">
                <a:latin typeface="Sassoon Infant Rg" panose="02000503030000020003" pitchFamily="50" charset="0"/>
              </a:rPr>
              <a:t> </a:t>
            </a:r>
            <a:endParaRPr lang="en-GB" sz="1350" dirty="0">
              <a:latin typeface="Sassoon Infant Rg" panose="02000503030000020003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198" y="1503759"/>
            <a:ext cx="8220075" cy="946946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Insert text here.</a:t>
            </a:r>
          </a:p>
        </p:txBody>
      </p:sp>
      <p:pic>
        <p:nvPicPr>
          <p:cNvPr id="10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193" y="6701545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503238" y="2481263"/>
            <a:ext cx="8137525" cy="258762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 smtClean="0">
                <a:solidFill>
                  <a:schemeClr val="tx1"/>
                </a:solidFill>
                <a:latin typeface="Sassoon Infant Rg" panose="02000503030000020003" pitchFamily="50" charset="0"/>
              </a:rPr>
              <a:t>Insert text or illustrations</a:t>
            </a:r>
            <a:r>
              <a:rPr lang="en-GB" baseline="0" dirty="0" smtClean="0">
                <a:solidFill>
                  <a:schemeClr val="tx1"/>
                </a:solidFill>
                <a:latin typeface="Sassoon Infant Rg" panose="02000503030000020003" pitchFamily="50" charset="0"/>
              </a:rPr>
              <a:t> here.</a:t>
            </a:r>
            <a:endParaRPr lang="en-GB" dirty="0">
              <a:solidFill>
                <a:schemeClr val="tx1"/>
              </a:solidFill>
              <a:latin typeface="Sassoon Infant Rg" panose="02000503030000020003" pitchFamily="50" charset="0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0" hasCustomPrompt="1"/>
          </p:nvPr>
        </p:nvSpPr>
        <p:spPr>
          <a:xfrm>
            <a:off x="461962" y="5099446"/>
            <a:ext cx="8220075" cy="946946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Insert text here.</a:t>
            </a:r>
          </a:p>
        </p:txBody>
      </p:sp>
    </p:spTree>
    <p:extLst>
      <p:ext uri="{BB962C8B-B14F-4D97-AF65-F5344CB8AC3E}">
        <p14:creationId xmlns:p14="http://schemas.microsoft.com/office/powerpoint/2010/main" val="2403606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CC7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5" r:id="rId3"/>
    <p:sldLayoutId id="2147483672" r:id="rId4"/>
    <p:sldLayoutId id="2147483671" r:id="rId5"/>
    <p:sldLayoutId id="2147483667" r:id="rId6"/>
    <p:sldLayoutId id="2147483668" r:id="rId7"/>
    <p:sldLayoutId id="2147483669" r:id="rId8"/>
    <p:sldLayoutId id="2147483670" r:id="rId9"/>
    <p:sldLayoutId id="2147483673" r:id="rId10"/>
    <p:sldLayoutId id="2147483674" r:id="rId11"/>
    <p:sldLayoutId id="2147483663" r:id="rId12"/>
    <p:sldLayoutId id="2147483666" r:id="rId13"/>
    <p:sldLayoutId id="2147483676" r:id="rId14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1C1C1C"/>
          </a:solidFill>
          <a:latin typeface="Sassoon Infant Md" panose="02000603050000020003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Relationship Id="rId5" Type="http://schemas.openxmlformats.org/officeDocument/2006/relationships/slide" Target="slide3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Relationship Id="rId5" Type="http://schemas.openxmlformats.org/officeDocument/2006/relationships/slide" Target="slide3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Relationship Id="rId5" Type="http://schemas.openxmlformats.org/officeDocument/2006/relationships/slide" Target="slide3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Relationship Id="rId5" Type="http://schemas.openxmlformats.org/officeDocument/2006/relationships/slide" Target="slide3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Relationship Id="rId5" Type="http://schemas.openxmlformats.org/officeDocument/2006/relationships/slide" Target="slide3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Relationship Id="rId5" Type="http://schemas.openxmlformats.org/officeDocument/2006/relationships/slide" Target="slide3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Relationship Id="rId5" Type="http://schemas.openxmlformats.org/officeDocument/2006/relationships/slide" Target="slide3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Relationship Id="rId5" Type="http://schemas.openxmlformats.org/officeDocument/2006/relationships/slide" Target="slide3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Relationship Id="rId5" Type="http://schemas.openxmlformats.org/officeDocument/2006/relationships/slide" Target="slide3.xml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Relationship Id="rId5" Type="http://schemas.openxmlformats.org/officeDocument/2006/relationships/slide" Target="slide3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3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7.png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Relationship Id="rId5" Type="http://schemas.openxmlformats.org/officeDocument/2006/relationships/slide" Target="slide3.xml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Relationship Id="rId5" Type="http://schemas.openxmlformats.org/officeDocument/2006/relationships/slide" Target="slide3.xml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Relationship Id="rId5" Type="http://schemas.openxmlformats.org/officeDocument/2006/relationships/slide" Target="slide3.xml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Relationship Id="rId5" Type="http://schemas.openxmlformats.org/officeDocument/2006/relationships/slide" Target="slide3.xml"/><Relationship Id="rId4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Relationship Id="rId5" Type="http://schemas.openxmlformats.org/officeDocument/2006/relationships/slide" Target="slide3.xml"/><Relationship Id="rId4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Relationship Id="rId5" Type="http://schemas.openxmlformats.org/officeDocument/2006/relationships/slide" Target="slide3.xml"/><Relationship Id="rId4" Type="http://schemas.openxmlformats.org/officeDocument/2006/relationships/image" Target="../media/image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Relationship Id="rId5" Type="http://schemas.openxmlformats.org/officeDocument/2006/relationships/slide" Target="slide3.xml"/><Relationship Id="rId4" Type="http://schemas.openxmlformats.org/officeDocument/2006/relationships/image" Target="../media/image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Relationship Id="rId5" Type="http://schemas.openxmlformats.org/officeDocument/2006/relationships/slide" Target="slide3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slide" Target="slide15.xml"/><Relationship Id="rId18" Type="http://schemas.openxmlformats.org/officeDocument/2006/relationships/slide" Target="slide20.xml"/><Relationship Id="rId26" Type="http://schemas.openxmlformats.org/officeDocument/2006/relationships/slide" Target="slide28.xml"/><Relationship Id="rId3" Type="http://schemas.openxmlformats.org/officeDocument/2006/relationships/slide" Target="slide5.xml"/><Relationship Id="rId21" Type="http://schemas.openxmlformats.org/officeDocument/2006/relationships/slide" Target="slide23.xml"/><Relationship Id="rId7" Type="http://schemas.openxmlformats.org/officeDocument/2006/relationships/slide" Target="slide9.xml"/><Relationship Id="rId12" Type="http://schemas.openxmlformats.org/officeDocument/2006/relationships/slide" Target="slide14.xml"/><Relationship Id="rId17" Type="http://schemas.openxmlformats.org/officeDocument/2006/relationships/slide" Target="slide19.xml"/><Relationship Id="rId25" Type="http://schemas.openxmlformats.org/officeDocument/2006/relationships/slide" Target="slide27.xml"/><Relationship Id="rId2" Type="http://schemas.openxmlformats.org/officeDocument/2006/relationships/slide" Target="slide4.xml"/><Relationship Id="rId16" Type="http://schemas.openxmlformats.org/officeDocument/2006/relationships/slide" Target="slide18.xml"/><Relationship Id="rId20" Type="http://schemas.openxmlformats.org/officeDocument/2006/relationships/slide" Target="slide22.xml"/><Relationship Id="rId1" Type="http://schemas.openxmlformats.org/officeDocument/2006/relationships/slideLayout" Target="../slideLayouts/slideLayout3.xml"/><Relationship Id="rId6" Type="http://schemas.openxmlformats.org/officeDocument/2006/relationships/slide" Target="slide8.xml"/><Relationship Id="rId11" Type="http://schemas.openxmlformats.org/officeDocument/2006/relationships/slide" Target="slide13.xml"/><Relationship Id="rId24" Type="http://schemas.openxmlformats.org/officeDocument/2006/relationships/slide" Target="slide26.xml"/><Relationship Id="rId5" Type="http://schemas.openxmlformats.org/officeDocument/2006/relationships/slide" Target="slide7.xml"/><Relationship Id="rId15" Type="http://schemas.openxmlformats.org/officeDocument/2006/relationships/slide" Target="slide17.xml"/><Relationship Id="rId23" Type="http://schemas.openxmlformats.org/officeDocument/2006/relationships/slide" Target="slide25.xml"/><Relationship Id="rId28" Type="http://schemas.openxmlformats.org/officeDocument/2006/relationships/image" Target="../media/image5.png"/><Relationship Id="rId10" Type="http://schemas.openxmlformats.org/officeDocument/2006/relationships/slide" Target="slide12.xml"/><Relationship Id="rId19" Type="http://schemas.openxmlformats.org/officeDocument/2006/relationships/slide" Target="slide21.xml"/><Relationship Id="rId4" Type="http://schemas.openxmlformats.org/officeDocument/2006/relationships/slide" Target="slide6.xml"/><Relationship Id="rId9" Type="http://schemas.openxmlformats.org/officeDocument/2006/relationships/slide" Target="slide11.xml"/><Relationship Id="rId14" Type="http://schemas.openxmlformats.org/officeDocument/2006/relationships/slide" Target="slide16.xml"/><Relationship Id="rId22" Type="http://schemas.openxmlformats.org/officeDocument/2006/relationships/slide" Target="slide24.xml"/><Relationship Id="rId27" Type="http://schemas.openxmlformats.org/officeDocument/2006/relationships/slide" Target="slide29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Relationship Id="rId5" Type="http://schemas.openxmlformats.org/officeDocument/2006/relationships/slide" Target="slide3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Relationship Id="rId5" Type="http://schemas.openxmlformats.org/officeDocument/2006/relationships/slide" Target="slide3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Relationship Id="rId5" Type="http://schemas.openxmlformats.org/officeDocument/2006/relationships/slide" Target="slide3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Relationship Id="rId5" Type="http://schemas.openxmlformats.org/officeDocument/2006/relationships/slide" Target="slide3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Relationship Id="rId5" Type="http://schemas.openxmlformats.org/officeDocument/2006/relationships/slide" Target="slide3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Relationship Id="rId5" Type="http://schemas.openxmlformats.org/officeDocument/2006/relationships/slide" Target="slide3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1476" y="1708680"/>
            <a:ext cx="3143250" cy="428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/>
        </p:nvSpPr>
        <p:spPr>
          <a:xfrm>
            <a:off x="2911476" y="3543830"/>
            <a:ext cx="447675" cy="447675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Sassoon Infant Rg" panose="02000503030000020003" pitchFamily="50" charset="0"/>
            </a:endParaRPr>
          </a:p>
        </p:txBody>
      </p:sp>
      <p:pic>
        <p:nvPicPr>
          <p:cNvPr id="8199" name="Picture 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54513">
            <a:off x="3192464" y="2477030"/>
            <a:ext cx="896937" cy="152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250826" y="225425"/>
            <a:ext cx="868362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000" dirty="0" smtClean="0">
                <a:latin typeface="Sassoon Infant Rg" panose="02000503030000020003" pitchFamily="50" charset="0"/>
              </a:rPr>
              <a:t>Click and watch the pencil to see it write.</a:t>
            </a:r>
            <a:endParaRPr lang="en-GB" altLang="en-US" sz="4000" dirty="0">
              <a:latin typeface="Sassoon Infant Rg" panose="02000503030000020003" pitchFamily="50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48883" y="1043589"/>
            <a:ext cx="4014785" cy="796654"/>
          </a:xfrm>
          <a:prstGeom prst="roundRect">
            <a:avLst>
              <a:gd name="adj" fmla="val 3926"/>
            </a:avLst>
          </a:prstGeom>
          <a:solidFill>
            <a:srgbClr val="FFCC66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r>
              <a:rPr lang="en-GB" dirty="0">
                <a:solidFill>
                  <a:schemeClr val="tx1"/>
                </a:solidFill>
                <a:latin typeface="Sassoon Infant Rg" panose="02000503030000020003" pitchFamily="50" charset="0"/>
              </a:rPr>
              <a:t>Whoosh </a:t>
            </a:r>
            <a:r>
              <a:rPr lang="en-GB" dirty="0" smtClean="0">
                <a:solidFill>
                  <a:schemeClr val="tx1"/>
                </a:solidFill>
                <a:latin typeface="Sassoon Infant Rg" panose="02000503030000020003" pitchFamily="50" charset="0"/>
              </a:rPr>
              <a:t>in, </a:t>
            </a:r>
            <a:r>
              <a:rPr lang="en-GB" dirty="0">
                <a:solidFill>
                  <a:schemeClr val="tx1"/>
                </a:solidFill>
                <a:latin typeface="Sassoon Infant Rg" panose="02000503030000020003" pitchFamily="50" charset="0"/>
              </a:rPr>
              <a:t>go round to the </a:t>
            </a:r>
            <a:r>
              <a:rPr lang="en-GB" dirty="0" smtClean="0">
                <a:solidFill>
                  <a:schemeClr val="tx1"/>
                </a:solidFill>
                <a:latin typeface="Sassoon Infant Rg" panose="02000503030000020003" pitchFamily="50" charset="0"/>
              </a:rPr>
              <a:t>top.</a:t>
            </a:r>
            <a:endParaRPr lang="en-GB" dirty="0">
              <a:solidFill>
                <a:schemeClr val="tx1"/>
              </a:solidFill>
              <a:latin typeface="Sassoon Infant Rg" panose="02000503030000020003" pitchFamily="50" charset="0"/>
            </a:endParaRPr>
          </a:p>
          <a:p>
            <a:r>
              <a:rPr lang="en-GB" dirty="0">
                <a:solidFill>
                  <a:schemeClr val="tx1"/>
                </a:solidFill>
                <a:latin typeface="Sassoon Infant Rg" panose="02000503030000020003" pitchFamily="50" charset="0"/>
              </a:rPr>
              <a:t>Go down under the line, loop and stop.</a:t>
            </a:r>
          </a:p>
        </p:txBody>
      </p:sp>
      <p:sp>
        <p:nvSpPr>
          <p:cNvPr id="13" name="Isosceles Triangle 12">
            <a:hlinkClick r:id="rId5" action="ppaction://hlinksldjump"/>
          </p:cNvPr>
          <p:cNvSpPr/>
          <p:nvPr/>
        </p:nvSpPr>
        <p:spPr>
          <a:xfrm rot="5400000" flipH="1" flipV="1">
            <a:off x="334833" y="5782473"/>
            <a:ext cx="841633" cy="732631"/>
          </a:xfrm>
          <a:prstGeom prst="triangl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Sassoon Infant Rg" panose="0200050303000002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7556780"/>
      </p:ext>
    </p:extLst>
  </p:cSld>
  <p:clrMapOvr>
    <a:masterClrMapping/>
  </p:clrMapOvr>
  <p:transition spd="slow">
    <p:sndAc>
      <p:stSnd>
        <p:snd r:embed="rId2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1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remove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099 -3.33333E-6 C 0.01875 -0.00486 0.02691 -0.01273 0.03594 -0.01666 C 0.03889 -0.0206 0.04219 -0.02453 0.04532 -0.02777 C 0.04723 -0.02986 0.04948 -0.03148 0.05157 -0.03333 C 0.05261 -0.03426 0.05469 -0.03611 0.05469 -0.03588 C 0.06042 -0.04768 0.06771 -0.05787 0.07344 -0.06944 C 0.07535 -0.07314 0.07552 -0.07777 0.07657 -0.08194 C 0.07691 -0.08356 0.07813 -0.08449 0.07865 -0.08611 C 0.08004 -0.09004 0.08039 -0.09467 0.08177 -0.09861 C 0.08507 -0.1074 0.0882 -0.1162 0.09115 -0.125 C 0.0948 -0.13611 0.09653 -0.14953 0.10157 -0.15972 C 0.10365 -0.1706 0.11111 -0.18958 0.11615 -0.19861 C 0.11841 -0.20787 0.12414 -0.21736 0.12865 -0.225 C 0.13334 -0.23287 0.1349 -0.23889 0.14115 -0.24444 C 0.14671 -0.25555 0.15539 -0.26481 0.16511 -0.26805 C 0.16789 -0.26898 0.17066 -0.2699 0.17344 -0.27083 C 0.17483 -0.27129 0.17761 -0.27222 0.17761 -0.27199 C 0.18907 -0.2706 0.2 -0.26875 0.21094 -0.26389 C 0.2165 -0.26134 0.2132 -0.26342 0.22032 -0.25694 C 0.2224 -0.25509 0.22657 -0.25139 0.22657 -0.25115 C 0.23386 -0.2368 0.24011 -0.22338 0.24427 -0.20694 C 0.24671 -0.21643 0.2448 -0.20509 0.24115 -0.21944 C 0.23907 -0.22754 0.23837 -0.23009 0.23386 -0.23611 C 0.23247 -0.24189 0.22344 -0.25717 0.21927 -0.26111 C 0.21511 -0.26504 0.21007 -0.26713 0.20573 -0.27083 C 0.20296 -0.27338 0.19914 -0.27384 0.19636 -0.27639 C 0.19427 -0.27824 0.19011 -0.28194 0.19011 -0.28171 C 0.16806 -0.27939 0.15174 -0.26921 0.13698 -0.24722 C 0.13195 -0.23958 0.12587 -0.23426 0.1224 -0.225 C 0.11875 -0.21527 0.11563 -0.20555 0.11198 -0.19583 C 0.10938 -0.18889 0.10938 -0.18078 0.10677 -0.17361 C 0.10521 -0.16064 0.10365 -0.14791 0.10261 -0.13472 C 0.1033 -0.10671 0.10278 -0.0787 0.10782 -0.05139 C 0.10868 -0.04676 0.10921 -0.04051 0.11094 -0.03611 C 0.1158 -0.02453 0.12535 -0.01273 0.13386 -0.00694 C 0.14375 -0.00023 0.12709 -0.00856 0.14323 -0.00139 C 0.14532 -0.00046 0.14948 0.00139 0.14948 0.00162 C 0.16858 -0.00139 0.18646 -0.00578 0.20469 -0.01389 C 0.21025 -0.01643 0.21632 -0.02523 0.22032 -0.03055 C 0.22136 -0.03194 0.22344 -0.03472 0.22344 -0.03449 C 0.22466 -0.03935 0.22743 -0.04259 0.22865 -0.04722 C 0.23247 -0.06227 0.23646 -0.07615 0.23907 -0.09166 C 0.24098 -0.10324 0.23924 -0.09768 0.24115 -0.11111 C 0.24167 -0.11481 0.24323 -0.12222 0.24323 -0.12199 C 0.24427 -0.14305 0.24445 -0.16458 0.24948 -0.18472 C 0.25105 -0.20115 0.2533 -0.21713 0.25573 -0.23333 C 0.25677 -0.23981 0.2573 -0.24652 0.25886 -0.25277 C 0.25955 -0.25555 0.26129 -0.26389 0.26094 -0.26111 C 0.25799 -0.23727 0.25625 -0.21296 0.25365 -0.18889 C 0.24896 -0.14467 0.24167 -0.10115 0.23698 -0.05694 C 0.23386 -0.02777 0.23264 0.00139 0.23073 0.03056 C 0.2283 0.0669 0.2198 0.10857 0.21302 0.14445 C 0.20764 0.17269 0.20139 0.19931 0.19323 0.22639 C 0.18542 0.25255 0.17796 0.27014 0.15573 0.275 C 0.14393 0.27269 0.1283 0.26829 0.1224 0.25278 C 0.1198 0.24561 0.1165 0.23843 0.11511 0.23056 C 0.11424 0.22593 0.11198 0.21667 0.11198 0.2169 C 0.11302 0.20162 0.11476 0.18912 0.11823 0.175 C 0.11997 0.16783 0.12396 0.16088 0.12657 0.15417 C 0.12882 0.14815 0.12848 0.15139 0.13177 0.14584 C 0.13403 0.1419 0.13542 0.13681 0.13802 0.13334 C 0.14011 0.13056 0.14427 0.125 0.14427 0.12523 C 0.14618 0.11713 0.14462 0.12176 0.15157 0.1125 C 0.15886 0.10278 0.16667 0.09491 0.17448 0.08611 C 0.18021 0.07963 0.18698 0.07361 0.19219 0.06667 C 0.19341 0.06505 0.1941 0.06273 0.19532 0.06111 C 0.19931 0.05625 0.20469 0.05348 0.20886 0.04861 C 0.21684 0.03959 0.20695 0.04977 0.21511 0.03889 C 0.21945 0.03311 0.22726 0.02963 0.23177 0.02361 C 0.23768 0.01574 0.24532 0.00996 0.25261 0.00417 C 0.2573 0.00047 0.26077 -0.00439 0.26511 -0.00833 C 0.26598 -0.00926 0.26719 -0.00902 0.26823 -0.00972 C 0.275 -0.01481 0.28056 -0.02199 0.28698 -0.02777 C 0.28959 -0.03009 0.29289 -0.03102 0.29427 -0.03472 " pathEditMode="relative" rAng="0" ptsTypes="AAAAAAAAAAAAAAAAAAAAAAAAAAAAAAAAAAAAAAAAAAAAAAAAAAAAAAAAAAAAAAAAAAAAAAAAAA">
                                      <p:cBhvr>
                                        <p:cTn id="6" dur="675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19" y="-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9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4124325" y="1145116"/>
            <a:ext cx="4761508" cy="1352342"/>
          </a:xfrm>
          <a:prstGeom prst="roundRect">
            <a:avLst>
              <a:gd name="adj" fmla="val 3926"/>
            </a:avLst>
          </a:prstGeom>
          <a:solidFill>
            <a:srgbClr val="FFCC66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r>
              <a:rPr lang="en-GB" dirty="0">
                <a:solidFill>
                  <a:schemeClr val="tx1"/>
                </a:solidFill>
                <a:latin typeface="Sassoon Infant Rg" panose="02000503030000020003" pitchFamily="50" charset="0"/>
              </a:rPr>
              <a:t>Whoosh in and up tall and then </a:t>
            </a:r>
            <a:r>
              <a:rPr lang="en-GB" dirty="0" smtClean="0">
                <a:solidFill>
                  <a:schemeClr val="tx1"/>
                </a:solidFill>
                <a:latin typeface="Sassoon Infant Rg" panose="02000503030000020003" pitchFamily="50" charset="0"/>
              </a:rPr>
              <a:t>down.</a:t>
            </a:r>
            <a:endParaRPr lang="en-GB" dirty="0">
              <a:solidFill>
                <a:schemeClr val="tx1"/>
              </a:solidFill>
              <a:latin typeface="Sassoon Infant Rg" panose="02000503030000020003" pitchFamily="50" charset="0"/>
            </a:endParaRPr>
          </a:p>
          <a:p>
            <a:r>
              <a:rPr lang="en-GB" dirty="0">
                <a:solidFill>
                  <a:schemeClr val="tx1"/>
                </a:solidFill>
                <a:latin typeface="Sassoon Infant Rg" panose="02000503030000020003" pitchFamily="50" charset="0"/>
              </a:rPr>
              <a:t>Halfway up, bend over and flick off the ground.</a:t>
            </a:r>
          </a:p>
        </p:txBody>
      </p:sp>
      <p:pic>
        <p:nvPicPr>
          <p:cNvPr id="12291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063" y="1553104"/>
            <a:ext cx="3998912" cy="410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/>
        </p:nvSpPr>
        <p:spPr>
          <a:xfrm>
            <a:off x="2014538" y="5207529"/>
            <a:ext cx="447675" cy="447675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Sassoon Infant Rg" panose="02000503030000020003" pitchFamily="50" charset="0"/>
            </a:endParaRPr>
          </a:p>
        </p:txBody>
      </p:sp>
      <p:pic>
        <p:nvPicPr>
          <p:cNvPr id="8199" name="Picture 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54513">
            <a:off x="2263775" y="4013729"/>
            <a:ext cx="946150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250826" y="225425"/>
            <a:ext cx="868362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000" dirty="0" smtClean="0">
                <a:latin typeface="Sassoon Infant Rg" panose="02000503030000020003" pitchFamily="50" charset="0"/>
              </a:rPr>
              <a:t>Click and watch the pencil to see it write.</a:t>
            </a:r>
            <a:endParaRPr lang="en-GB" altLang="en-US" sz="4000" dirty="0">
              <a:latin typeface="Sassoon Infant Rg" panose="02000503030000020003" pitchFamily="50" charset="0"/>
            </a:endParaRPr>
          </a:p>
        </p:txBody>
      </p:sp>
      <p:sp>
        <p:nvSpPr>
          <p:cNvPr id="13" name="Isosceles Triangle 12">
            <a:hlinkClick r:id="rId5" action="ppaction://hlinksldjump"/>
          </p:cNvPr>
          <p:cNvSpPr/>
          <p:nvPr/>
        </p:nvSpPr>
        <p:spPr>
          <a:xfrm rot="5400000" flipH="1" flipV="1">
            <a:off x="334833" y="5782473"/>
            <a:ext cx="841633" cy="732631"/>
          </a:xfrm>
          <a:prstGeom prst="triangl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Sassoon Infant Rg" panose="0200050303000002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539767"/>
      </p:ext>
    </p:extLst>
  </p:cSld>
  <p:clrMapOvr>
    <a:masterClrMapping/>
  </p:clrMapOvr>
  <p:transition spd="slow">
    <p:sndAc>
      <p:stSnd>
        <p:snd r:embed="rId2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1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remove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2864 -3.7037E-7 C 0.05052 -0.0169 0.06805 -0.03727 0.08594 -0.06111 C 0.08993 -0.06643 0.09219 -0.07361 0.09635 -0.07917 C 0.09826 -0.08704 0.1033 -0.09722 0.10677 -0.10417 C 0.11094 -0.1125 0.11302 -0.12407 0.11614 -0.13333 C 0.1191 -0.1419 0.12014 -0.14954 0.12344 -0.15833 C 0.12413 -0.16018 0.12552 -0.16389 0.12552 -0.16366 C 0.12691 -0.17292 0.12986 -0.17963 0.13281 -0.18773 C 0.13698 -0.19884 0.13785 -0.21366 0.14219 -0.22523 C 0.14392 -0.23681 0.14722 -0.24699 0.14948 -0.25833 C 0.15226 -0.27176 0.15434 -0.28518 0.15677 -0.29861 C 0.15833 -0.31713 0.16128 -0.33449 0.16302 -0.35278 C 0.16597 -0.38241 0.16701 -0.4125 0.17239 -0.44167 C 0.17517 -0.45602 0.17691 -0.47153 0.17864 -0.48611 C 0.17934 -0.49259 0.18003 -0.49907 0.18073 -0.50556 C 0.18108 -0.5088 0.18246 -0.51829 0.18177 -0.51528 C 0.18108 -0.5125 0.17969 -0.50694 0.17969 -0.50671 C 0.17656 -0.46852 0.16736 -0.43148 0.16302 -0.39306 C 0.15868 -0.3537 0.15608 -0.31412 0.15156 -0.275 C 0.14896 -0.25185 0.14618 -0.2287 0.14323 -0.20556 C 0.14167 -0.19352 0.13871 -0.18148 0.13698 -0.16944 C 0.1316 -0.13125 0.12396 -0.09375 0.11823 -0.05556 C 0.11649 -0.04352 0.11354 -0.03148 0.11198 -0.01944 C 0.10972 -0.00069 0.11215 -0.01829 0.10989 -0.00139 C 0.10955 0.00093 0.10764 0.00718 0.10885 0.00556 C 0.11042 0.00347 0.1125 -0.00856 0.11302 -0.0125 C 0.11562 -0.03056 0.11753 -0.04861 0.12031 -0.06667 C 0.12292 -0.08449 0.125 -0.10393 0.12969 -0.12083 C 0.13229 -0.13032 0.13507 -0.14005 0.13698 -0.15 C 0.14201 -0.17639 0.14757 -0.2037 0.15885 -0.22639 C 0.16146 -0.24097 0.175 -0.26018 0.18385 -0.26806 C 0.18715 -0.27454 0.19167 -0.27755 0.19635 -0.28194 C 0.21128 -0.29606 0.21823 -0.29699 0.23802 -0.29861 C 0.24948 -0.29768 0.25972 -0.29884 0.26927 -0.29028 C 0.27187 -0.28518 0.27587 -0.27986 0.27969 -0.27639 C 0.28976 -0.25625 0.29514 -0.23102 0.29739 -0.20694 C 0.29687 -0.19143 0.29653 -0.17778 0.29427 -0.1625 C 0.28889 -0.12685 0.27795 -0.09306 0.27448 -0.05694 C 0.275 -0.04259 0.2743 -0.02407 0.28073 -0.01111 C 0.28299 0.00093 0.29184 0.00857 0.29948 0.01505 C 0.29948 0.01551 0.30989 0.01875 0.31198 0.01921 C 0.31337 0.01991 0.31614 0.02083 0.31614 0.02107 C 0.32101 0.01921 0.32587 0.01829 0.33073 0.01667 C 0.3375 0.01065 0.34757 0.0037 0.35364 -0.00278 C 0.35851 -0.0081 0.36493 -0.01643 0.36927 -0.02222 C 0.3743 -0.02893 0.37726 -0.03495 0.38073 -0.04306 C 0.38194 -0.04606 0.38489 -0.05139 0.38489 -0.05116 " pathEditMode="relative" rAng="0" ptsTypes="ffffffffffffffffffffffffffffffffffffffffffffffA">
                                      <p:cBhvr>
                                        <p:cTn id="6" dur="675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12" y="-24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9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5246" y="1998133"/>
            <a:ext cx="2705100" cy="335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/>
        </p:nvSpPr>
        <p:spPr>
          <a:xfrm>
            <a:off x="2953808" y="4893733"/>
            <a:ext cx="447675" cy="447675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Sassoon Infant Rg" panose="02000503030000020003" pitchFamily="50" charset="0"/>
            </a:endParaRPr>
          </a:p>
        </p:txBody>
      </p:sp>
      <p:pic>
        <p:nvPicPr>
          <p:cNvPr id="8199" name="Picture 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54513">
            <a:off x="3425296" y="3660245"/>
            <a:ext cx="947737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250826" y="225425"/>
            <a:ext cx="868362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000" dirty="0" smtClean="0">
                <a:latin typeface="Sassoon Infant Rg" panose="02000503030000020003" pitchFamily="50" charset="0"/>
              </a:rPr>
              <a:t>Click and watch the pencil to see it write.</a:t>
            </a:r>
            <a:endParaRPr lang="en-GB" altLang="en-US" sz="4000" dirty="0">
              <a:latin typeface="Sassoon Infant Rg" panose="02000503030000020003" pitchFamily="50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50826" y="1272099"/>
            <a:ext cx="4321174" cy="971568"/>
          </a:xfrm>
          <a:prstGeom prst="roundRect">
            <a:avLst>
              <a:gd name="adj" fmla="val 3926"/>
            </a:avLst>
          </a:prstGeom>
          <a:solidFill>
            <a:srgbClr val="FFCC66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r>
              <a:rPr lang="en-GB" dirty="0">
                <a:solidFill>
                  <a:schemeClr val="tx1"/>
                </a:solidFill>
                <a:latin typeface="Sassoon Infant Rg" panose="02000503030000020003" pitchFamily="50" charset="0"/>
              </a:rPr>
              <a:t>Whoosh up and down, then kick out a </a:t>
            </a:r>
            <a:r>
              <a:rPr lang="en-GB" dirty="0" smtClean="0">
                <a:solidFill>
                  <a:schemeClr val="tx1"/>
                </a:solidFill>
                <a:latin typeface="Sassoon Infant Rg" panose="02000503030000020003" pitchFamily="50" charset="0"/>
              </a:rPr>
              <a:t>toe.</a:t>
            </a:r>
            <a:endParaRPr lang="en-GB" dirty="0">
              <a:solidFill>
                <a:schemeClr val="tx1"/>
              </a:solidFill>
              <a:latin typeface="Sassoon Infant Rg" panose="02000503030000020003" pitchFamily="50" charset="0"/>
            </a:endParaRPr>
          </a:p>
          <a:p>
            <a:r>
              <a:rPr lang="en-GB" dirty="0">
                <a:solidFill>
                  <a:schemeClr val="tx1"/>
                </a:solidFill>
                <a:latin typeface="Sassoon Infant Rg" panose="02000503030000020003" pitchFamily="50" charset="0"/>
              </a:rPr>
              <a:t>Add a dot and i’s ready to go. </a:t>
            </a:r>
          </a:p>
        </p:txBody>
      </p:sp>
      <p:sp>
        <p:nvSpPr>
          <p:cNvPr id="13" name="Isosceles Triangle 12">
            <a:hlinkClick r:id="rId5" action="ppaction://hlinksldjump"/>
          </p:cNvPr>
          <p:cNvSpPr/>
          <p:nvPr/>
        </p:nvSpPr>
        <p:spPr>
          <a:xfrm rot="5400000" flipH="1" flipV="1">
            <a:off x="334833" y="5782473"/>
            <a:ext cx="841633" cy="732631"/>
          </a:xfrm>
          <a:prstGeom prst="triangl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Sassoon Infant Rg" panose="0200050303000002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6503882"/>
      </p:ext>
    </p:extLst>
  </p:cSld>
  <p:clrMapOvr>
    <a:masterClrMapping/>
  </p:clrMapOvr>
  <p:transition spd="slow">
    <p:sndAc>
      <p:stSnd>
        <p:snd r:embed="rId2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1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remove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1666 0.00648 C -0.0085 0.00277 0.00174 0.0037 0.00938 -0.00186 C 0.02188 -0.01112 0.03369 -0.02315 0.04375 -0.03658 C 0.04671 -0.04051 0.05087 -0.04468 0.05313 -0.04908 C 0.05816 -0.05903 0.06372 -0.06829 0.06875 -0.07825 C 0.07049 -0.08195 0.07396 -0.08658 0.075 -0.09075 C 0.07761 -0.10093 0.08334 -0.10764 0.08542 -0.11575 C 0.08716 -0.12246 0.09098 -0.13149 0.0948 -0.13658 C 0.09653 -0.14352 0.09948 -0.15116 0.10209 -0.15741 C 0.1033 -0.16042 0.10539 -0.1625 0.10625 -0.16575 C 0.10695 -0.16852 0.10712 -0.17176 0.10834 -0.17431 C 0.10973 -0.17686 0.1125 -0.18264 0.1125 -0.18218 C 0.11407 -0.19051 0.11806 -0.19676 0.1198 -0.20463 C 0.12431 -0.22524 0.12761 -0.24653 0.1323 -0.26713 C 0.13403 -0.27477 0.13629 -0.28102 0.13855 -0.28797 C 0.14185 -0.29792 0.14289 -0.3095 0.1448 -0.31991 C 0.14514 -0.322 0.14323 -0.31621 0.14271 -0.31436 C 0.14219 -0.3125 0.14202 -0.31065 0.14167 -0.3088 C 0.14132 -0.30741 0.14098 -0.30602 0.14063 -0.30463 C 0.13994 -0.30093 0.13924 -0.29723 0.13855 -0.29352 C 0.13577 -0.27871 0.13195 -0.26412 0.12917 -0.24908 C 0.12362 -0.21899 0.1165 -0.18912 0.11146 -0.1588 C 0.10869 -0.1426 0.10764 -0.12547 0.10625 -0.1088 C 0.10504 -0.07593 0.10348 -0.04399 0.11459 -0.01436 C 0.11719 -0.00764 0.12362 0.00185 0.12917 0.00509 C 0.12917 0.00532 0.13698 0.00856 0.13855 0.00925 C 0.13959 0.00972 0.14167 0.01064 0.14167 0.01088 C 0.15764 0.00787 0.17431 0.00486 0.18959 -0.00186 C 0.19862 -0.00579 0.21129 -0.02385 0.21771 -0.03241 C 0.22205 -0.0382 0.2231 -0.04584 0.225 -0.05325 C 0.22778 -0.06436 0.22414 -0.05903 0.22709 -0.06297 L 0.22084 -0.07408 C 0.23316 -0.08172 0.24219 -0.08936 0.25313 -0.09908 C 0.2566 -0.10209 0.25903 -0.10718 0.2625 -0.11019 C 0.26511 -0.11528 0.2691 -0.12061 0.27292 -0.12408 C 0.27535 -0.13403 0.28004 -0.14445 0.28438 -0.15325 C 0.28438 -0.15301 0.28698 -0.16366 0.2875 -0.16575 C 0.28785 -0.1676 0.28907 -0.16829 0.28959 -0.16991 C 0.2941 -0.18357 0.29775 -0.19977 0.3 -0.21436 C 0.29983 -0.22385 0.30087 -0.27524 0.29792 -0.30047 C 0.2948 -0.32686 0.28716 -0.35325 0.275 -0.37408 C 0.27066 -0.38149 0.27223 -0.38149 0.26771 -0.38658 C 0.2625 -0.39237 0.25487 -0.39514 0.24896 -0.39908 C 0.23542 -0.40811 0.22223 -0.41459 0.2073 -0.41852 C 0.19063 -0.41783 0.18334 -0.41852 0.1698 -0.41575 C 0.16771 -0.41528 0.16268 -0.41389 0.16042 -0.41297 C 0.1573 -0.41181 0.15105 -0.4088 0.15105 -0.40857 C 0.1507 -0.41019 0.15 -0.41297 0.15 -0.41274 L 0.15834 -0.40186 " pathEditMode="relative" rAng="0" ptsTypes="ffffffffffffffffffffffffffffffAffffffffffffffffAA">
                                      <p:cBhvr>
                                        <p:cTn id="6" dur="8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68" y="-21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9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990976" y="5570021"/>
            <a:ext cx="4943474" cy="999584"/>
          </a:xfrm>
          <a:prstGeom prst="roundRect">
            <a:avLst>
              <a:gd name="adj" fmla="val 3926"/>
            </a:avLst>
          </a:prstGeom>
          <a:solidFill>
            <a:srgbClr val="FFCC66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r>
              <a:rPr lang="en-GB" dirty="0">
                <a:solidFill>
                  <a:schemeClr val="tx1"/>
                </a:solidFill>
                <a:latin typeface="Sassoon Infant Rg" panose="02000503030000020003" pitchFamily="50" charset="0"/>
              </a:rPr>
              <a:t>Whoosh up then zoom down under the </a:t>
            </a:r>
            <a:r>
              <a:rPr lang="en-GB" dirty="0" smtClean="0">
                <a:solidFill>
                  <a:schemeClr val="tx1"/>
                </a:solidFill>
                <a:latin typeface="Sassoon Infant Rg" panose="02000503030000020003" pitchFamily="50" charset="0"/>
              </a:rPr>
              <a:t>line.</a:t>
            </a:r>
            <a:endParaRPr lang="en-GB" dirty="0">
              <a:solidFill>
                <a:schemeClr val="tx1"/>
              </a:solidFill>
              <a:latin typeface="Sassoon Infant Rg" panose="02000503030000020003" pitchFamily="50" charset="0"/>
            </a:endParaRPr>
          </a:p>
          <a:p>
            <a:r>
              <a:rPr lang="en-GB" dirty="0">
                <a:solidFill>
                  <a:schemeClr val="tx1"/>
                </a:solidFill>
                <a:latin typeface="Sassoon Infant Rg" panose="02000503030000020003" pitchFamily="50" charset="0"/>
              </a:rPr>
              <a:t>Loop the tail then add your dot at the right time.</a:t>
            </a:r>
          </a:p>
        </p:txBody>
      </p:sp>
      <p:pic>
        <p:nvPicPr>
          <p:cNvPr id="14339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9438" y="1276879"/>
            <a:ext cx="2074862" cy="458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/>
        </p:nvSpPr>
        <p:spPr>
          <a:xfrm>
            <a:off x="3335338" y="3569229"/>
            <a:ext cx="447675" cy="447675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Sassoon Infant Rg" panose="02000503030000020003" pitchFamily="50" charset="0"/>
            </a:endParaRPr>
          </a:p>
        </p:txBody>
      </p:sp>
      <p:pic>
        <p:nvPicPr>
          <p:cNvPr id="8199" name="Picture 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54513">
            <a:off x="3581400" y="2443691"/>
            <a:ext cx="896938" cy="152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250826" y="225425"/>
            <a:ext cx="868362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000" dirty="0" smtClean="0">
                <a:latin typeface="Sassoon Infant Rg" panose="02000503030000020003" pitchFamily="50" charset="0"/>
              </a:rPr>
              <a:t>Click and watch the pencil to see it write.</a:t>
            </a:r>
            <a:endParaRPr lang="en-GB" altLang="en-US" sz="4000" dirty="0">
              <a:latin typeface="Sassoon Infant Rg" panose="02000503030000020003" pitchFamily="50" charset="0"/>
            </a:endParaRPr>
          </a:p>
        </p:txBody>
      </p:sp>
      <p:sp>
        <p:nvSpPr>
          <p:cNvPr id="13" name="Isosceles Triangle 12">
            <a:hlinkClick r:id="rId5" action="ppaction://hlinksldjump"/>
          </p:cNvPr>
          <p:cNvSpPr/>
          <p:nvPr/>
        </p:nvSpPr>
        <p:spPr>
          <a:xfrm rot="5400000" flipH="1" flipV="1">
            <a:off x="334833" y="5782473"/>
            <a:ext cx="841633" cy="732631"/>
          </a:xfrm>
          <a:prstGeom prst="triangl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Sassoon Infant Rg" panose="0200050303000002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748447"/>
      </p:ext>
    </p:extLst>
  </p:cSld>
  <p:clrMapOvr>
    <a:masterClrMapping/>
  </p:clrMapOvr>
  <p:transition spd="slow">
    <p:sndAc>
      <p:stSnd>
        <p:snd r:embed="rId2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1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remove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0 C 0.00833 -0.00602 0.01684 -0.01157 0.025 -0.01806 C 0.02622 -0.01898 0.02691 -0.02106 0.02813 -0.02222 C 0.03924 -0.03287 0.04983 -0.04259 0.06042 -0.05417 C 0.06337 -0.05741 0.06701 -0.06019 0.06979 -0.06389 C 0.07292 -0.06806 0.07517 -0.07338 0.07813 -0.07778 C 0.08003 -0.08079 0.08281 -0.08287 0.08438 -0.08611 C 0.08837 -0.09398 0.09288 -0.10764 0.09583 -0.11667 C 0.09896 -0.12616 0.09983 -0.13704 0.10417 -0.14583 C 0.10677 -0.15949 0.10816 -0.17407 0.11146 -0.1875 C 0.11319 -0.2037 0.11736 -0.21875 0.11979 -0.23472 C 0.12049 -0.23981 0.12118 -0.24491 0.12188 -0.25 C 0.12222 -0.25278 0.12292 -0.26111 0.12292 -0.25833 C 0.12292 -0.24954 0.12153 -0.24306 0.12083 -0.23472 C 0.11944 -0.21528 0.11823 -0.19583 0.11667 -0.17639 C 0.11285 -0.1287 0.11024 -0.08032 0.10313 -0.03333 C 0.1 0.02199 0.0934 0.07778 0.08438 0.13194 C 0.08125 0.15093 0.07656 0.18843 0.06875 0.20417 C 0.06597 0.21875 0.05903 0.23657 0.05104 0.24722 C 0.04948 0.25347 0.04566 0.25903 0.04167 0.2625 C 0.03819 0.26944 0.03194 0.27523 0.02604 0.27778 C 0.02066 0.2831 0.0158 0.28403 0.00938 0.28611 C -0.0026 0.2838 -0.00243 0.27894 -0.01146 0.27083 C -0.0184 0.25694 -0.02187 0.2412 -0.02396 0.225 C -0.02049 0.20208 -0.01701 0.17546 -0.00417 0.15833 C -0.00069 0.14444 0.0092 0.13356 0.01667 0.12361 C 0.02309 0.11505 0.02813 0.10741 0.03542 0.1 C 0.04063 0.09468 0.04514 0.08773 0.05 0.08194 C 0.06354 0.06574 0.0809 0.05463 0.09375 0.0375 C 0.10538 0.02199 0.11858 0.00856 0.13125 -0.00556 C 0.13993 -0.01528 0.14931 -0.01968 0.15833 -0.02778 C 0.15972 -0.03056 0.16111 -0.03333 0.1625 -0.03611 C 0.16319 -0.0375 0.16111 -0.03333 0.16042 -0.03194 C 0.15972 -0.03079 0.1625 -0.03287 0.16354 -0.03333 C 0.16319 -0.03472 0.16181 -0.03657 0.1625 -0.0375 C 0.16319 -0.03843 0.16458 -0.03611 0.16563 -0.03611 C 0.17153 -0.03611 0.17847 -0.04005 0.18438 -0.04167 C 0.19288 -0.04398 0.20174 -0.04722 0.20938 -0.05278 C 0.21163 -0.0544 0.21354 -0.05648 0.21563 -0.05833 C 0.21667 -0.05926 0.21875 -0.06111 0.21875 -0.06088 C 0.22135 -0.0662 0.22535 -0.07153 0.22917 -0.075 C 0.23177 -0.08542 0.22795 -0.07292 0.23333 -0.08194 C 0.23906 -0.09144 0.22847 -0.08102 0.2375 -0.08889 C 0.23941 -0.09676 0.24236 -0.10231 0.24479 -0.10972 C 0.24948 -0.12407 0.25295 -0.13889 0.25521 -0.15417 C 0.25486 -0.16366 0.25521 -0.17708 0.25313 -0.1875 C 0.24705 -0.21713 0.23542 -0.24329 0.22083 -0.26667 C 0.21545 -0.27523 0.21024 -0.28356 0.20417 -0.29167 C 0.20208 -0.29444 0.20052 -0.29815 0.19792 -0.3 C 0.18958 -0.30556 0.18177 -0.31111 0.17396 -0.31806 C 0.16823 -0.32315 0.14878 -0.3287 0.14167 -0.33056 C 0.14063 -0.33009 0.13854 -0.33056 0.13854 -0.32917 C 0.13854 -0.32778 0.14115 -0.32639 0.14167 -0.32778 C 0.14219 -0.32917 0.14028 -0.33056 0.13958 -0.33194 C 0.13889 -0.33056 0.13767 -0.3294 0.1375 -0.32778 C 0.13733 -0.32639 0.13958 -0.32431 0.13854 -0.32361 C 0.1375 -0.32292 0.13576 -0.32477 0.13542 -0.32639 C 0.13524 -0.32731 0.13681 -0.32731 0.1375 -0.32778 " pathEditMode="relative" rAng="0" ptsTypes="fffffffffffffffffffffffffffffffffffffffffffffffffffffffffA">
                                      <p:cBhvr>
                                        <p:cTn id="6" dur="825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63" y="-2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9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4950" y="1767948"/>
            <a:ext cx="3449638" cy="410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/>
        </p:nvSpPr>
        <p:spPr>
          <a:xfrm>
            <a:off x="2774950" y="5422373"/>
            <a:ext cx="447675" cy="447675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Sassoon Infant Rg" panose="02000503030000020003" pitchFamily="50" charset="0"/>
            </a:endParaRPr>
          </a:p>
        </p:txBody>
      </p:sp>
      <p:pic>
        <p:nvPicPr>
          <p:cNvPr id="8199" name="Picture 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54513">
            <a:off x="3100388" y="4228573"/>
            <a:ext cx="946150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250826" y="225425"/>
            <a:ext cx="868362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000" dirty="0" smtClean="0">
                <a:latin typeface="Sassoon Infant Rg" panose="02000503030000020003" pitchFamily="50" charset="0"/>
              </a:rPr>
              <a:t>Click and watch the pencil to see it write.</a:t>
            </a:r>
            <a:endParaRPr lang="en-GB" altLang="en-US" sz="4000" dirty="0">
              <a:latin typeface="Sassoon Infant Rg" panose="02000503030000020003" pitchFamily="50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50826" y="1602788"/>
            <a:ext cx="3576108" cy="1699549"/>
          </a:xfrm>
          <a:prstGeom prst="roundRect">
            <a:avLst>
              <a:gd name="adj" fmla="val 3926"/>
            </a:avLst>
          </a:prstGeom>
          <a:solidFill>
            <a:srgbClr val="FFCC66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r>
              <a:rPr lang="en-GB" dirty="0">
                <a:solidFill>
                  <a:schemeClr val="tx1"/>
                </a:solidFill>
                <a:latin typeface="Sassoon Infant Rg" panose="02000503030000020003" pitchFamily="50" charset="0"/>
              </a:rPr>
              <a:t>Whoosh up tall and back down.</a:t>
            </a:r>
          </a:p>
          <a:p>
            <a:r>
              <a:rPr lang="en-GB" dirty="0">
                <a:solidFill>
                  <a:schemeClr val="tx1"/>
                </a:solidFill>
                <a:latin typeface="Sassoon Infant Rg" panose="02000503030000020003" pitchFamily="50" charset="0"/>
              </a:rPr>
              <a:t>Go halfway up and around.</a:t>
            </a:r>
          </a:p>
          <a:p>
            <a:r>
              <a:rPr lang="en-GB" dirty="0">
                <a:solidFill>
                  <a:schemeClr val="tx1"/>
                </a:solidFill>
                <a:latin typeface="Sassoon Infant Rg" panose="02000503030000020003" pitchFamily="50" charset="0"/>
              </a:rPr>
              <a:t>Go down and out with a flick.</a:t>
            </a:r>
          </a:p>
          <a:p>
            <a:r>
              <a:rPr lang="en-GB" dirty="0">
                <a:solidFill>
                  <a:schemeClr val="tx1"/>
                </a:solidFill>
                <a:latin typeface="Sassoon Infant Rg" panose="02000503030000020003" pitchFamily="50" charset="0"/>
              </a:rPr>
              <a:t>Your k is ready to kick!</a:t>
            </a:r>
          </a:p>
        </p:txBody>
      </p:sp>
      <p:sp>
        <p:nvSpPr>
          <p:cNvPr id="13" name="Isosceles Triangle 12">
            <a:hlinkClick r:id="rId5" action="ppaction://hlinksldjump"/>
          </p:cNvPr>
          <p:cNvSpPr/>
          <p:nvPr/>
        </p:nvSpPr>
        <p:spPr>
          <a:xfrm rot="5400000" flipH="1" flipV="1">
            <a:off x="334833" y="5782473"/>
            <a:ext cx="841633" cy="732631"/>
          </a:xfrm>
          <a:prstGeom prst="triangl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Sassoon Infant Rg" panose="0200050303000002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9322083"/>
      </p:ext>
    </p:extLst>
  </p:cSld>
  <p:clrMapOvr>
    <a:masterClrMapping/>
  </p:clrMapOvr>
  <p:transition spd="slow">
    <p:sndAc>
      <p:stSnd>
        <p:snd r:embed="rId2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1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65" decel="49935" fill="remove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4.44444E-6 -4.81481E-6 C 0.00625 -0.00162 0.0132 -0.00254 0.01875 -0.00694 C 0.02796 -0.01435 0.03664 -0.02453 0.04688 -0.02916 C 0.05018 -0.03356 0.05382 -0.03611 0.0573 -0.04027 C 0.06754 -0.05254 0.05973 -0.04537 0.06667 -0.05138 C 0.07309 -0.06412 0.0816 -0.07407 0.08855 -0.08611 C 0.09532 -0.09791 0.10018 -0.11134 0.10625 -0.12361 C 0.10747 -0.12615 0.10764 -0.12916 0.10834 -0.13194 C 0.11007 -0.13912 0.11372 -0.14537 0.11563 -0.15277 C 0.11719 -0.15902 0.12119 -0.16458 0.12292 -0.17083 C 0.12535 -0.17986 0.1283 -0.18842 0.13125 -0.19722 C 0.13716 -0.21504 0.14011 -0.23564 0.1448 -0.25416 C 0.14723 -0.26365 0.14671 -0.27083 0.14792 -0.28055 C 0.15122 -0.3081 0.15348 -0.33611 0.15625 -0.36388 C 0.1599 -0.40069 0.16372 -0.43726 0.1698 -0.47361 C 0.17171 -0.48541 0.17275 -0.49768 0.17396 -0.50972 C 0.17431 -0.51342 0.17466 -0.51712 0.175 -0.52083 C 0.17535 -0.52314 0.17622 -0.53009 0.17605 -0.52777 C 0.17379 -0.5074 0.17136 -0.48657 0.16771 -0.46666 C 0.1658 -0.45601 0.16355 -0.44745 0.1625 -0.43611 C 0.15869 -0.39537 0.15573 -0.35462 0.15209 -0.31388 C 0.15087 -0.30092 0.15087 -0.28773 0.14896 -0.275 C 0.14445 -0.24444 0.14098 -0.21388 0.13646 -0.18333 C 0.13091 -0.14583 0.12709 -0.1081 0.12084 -0.07083 C 0.11806 -0.05416 0.11459 -0.03773 0.1125 -0.02083 C 0.11233 -0.02013 0.11007 -0.00555 0.11042 -0.00555 C 0.11372 -0.00555 0.11355 -0.01805 0.11355 -0.01782 C 0.11667 -0.04722 0.12431 -0.07523 0.12813 -0.10416 C 0.13108 -0.12638 0.13525 -0.14791 0.14063 -0.16944 C 0.14254 -0.17708 0.14341 -0.18495 0.14688 -0.19166 C 0.15105 -0.21342 0.16094 -0.23819 0.17292 -0.25416 C 0.17518 -0.26296 0.18178 -0.2699 0.1875 -0.275 C 0.19011 -0.28032 0.19323 -0.28194 0.19688 -0.28611 C 0.20782 -0.29861 0.22327 -0.30416 0.2375 -0.30694 C 0.25139 -0.30509 0.26285 -0.30092 0.27292 -0.2875 C 0.27414 -0.2824 0.27605 -0.27222 0.27605 -0.27199 C 0.27483 -0.25509 0.27101 -0.23981 0.26459 -0.225 C 0.25973 -0.21365 0.25053 -0.20486 0.24375 -0.19583 C 0.23907 -0.18958 0.23421 -0.18171 0.22813 -0.17777 C 0.2198 -0.17222 0.21216 -0.16736 0.20313 -0.16388 C 0.19219 -0.15972 0.20764 -0.16643 0.19271 -0.15972 C 0.19167 -0.15925 0.18959 -0.15833 0.18959 -0.1581 C 0.1724 -0.15949 0.1533 -0.15763 0.14688 -0.18333 C 0.14879 -0.16527 0.15469 -0.14837 0.1573 -0.13055 C 0.15938 -0.11666 0.16181 -0.0993 0.16771 -0.0875 C 0.16945 -0.07847 0.17292 -0.07222 0.17605 -0.06388 C 0.17761 -0.05972 0.17882 -0.0537 0.18125 -0.05 C 0.18473 -0.04467 0.1908 -0.03819 0.1948 -0.03333 C 0.20087 -0.02592 0.20348 -0.02129 0.21042 -0.01666 C 0.21372 -0.01458 0.21771 -0.01342 0.22084 -0.01111 C 0.22553 -0.00763 0.22587 -0.00532 0.23021 -0.00416 C 0.23438 -0.003 0.24271 -0.00138 0.24271 -0.00115 C 0.254 -0.00324 0.26355 -0.00694 0.27396 -0.0125 C 0.29098 -0.02152 0.30764 -0.02731 0.31875 -0.04861 C 0.31875 -0.04837 0.32396 -0.05902 0.325 -0.06111 C 0.32796 -0.06689 0.32744 -0.0743 0.32917 -0.08055 C 0.33073 -0.08634 0.33247 -0.0831 0.33021 -0.08611 " pathEditMode="relative" rAng="0" ptsTypes="ffffffffffffffffffffffffffffffffffffffffffffffffffffffffA">
                                      <p:cBhvr>
                                        <p:cTn id="6" dur="775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15" y="-26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9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250826" y="225425"/>
            <a:ext cx="868362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000" dirty="0" smtClean="0">
                <a:latin typeface="Sassoon Infant Rg" panose="02000503030000020003" pitchFamily="50" charset="0"/>
              </a:rPr>
              <a:t>Click and watch the pencil to see it write.</a:t>
            </a:r>
            <a:endParaRPr lang="en-GB" altLang="en-US" sz="4000" dirty="0">
              <a:latin typeface="Sassoon Infant Rg" panose="02000503030000020003" pitchFamily="50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50825" y="1080690"/>
            <a:ext cx="4947707" cy="917444"/>
          </a:xfrm>
          <a:prstGeom prst="roundRect">
            <a:avLst>
              <a:gd name="adj" fmla="val 3926"/>
            </a:avLst>
          </a:prstGeom>
          <a:solidFill>
            <a:srgbClr val="FFCC66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r>
              <a:rPr lang="en-GB" dirty="0">
                <a:solidFill>
                  <a:schemeClr val="tx1"/>
                </a:solidFill>
                <a:latin typeface="Sassoon Infant Rg" panose="02000503030000020003" pitchFamily="50" charset="0"/>
              </a:rPr>
              <a:t>Whoosh in and up tall,</a:t>
            </a:r>
          </a:p>
          <a:p>
            <a:r>
              <a:rPr lang="en-GB" dirty="0">
                <a:solidFill>
                  <a:schemeClr val="tx1"/>
                </a:solidFill>
                <a:latin typeface="Sassoon Infant Rg" panose="02000503030000020003" pitchFamily="50" charset="0"/>
              </a:rPr>
              <a:t>Down to the ground and make your flick small.</a:t>
            </a:r>
          </a:p>
        </p:txBody>
      </p:sp>
      <p:pic>
        <p:nvPicPr>
          <p:cNvPr id="16387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6438" y="1810285"/>
            <a:ext cx="2506662" cy="410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/>
        </p:nvSpPr>
        <p:spPr>
          <a:xfrm>
            <a:off x="3246438" y="5464710"/>
            <a:ext cx="447675" cy="447675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Sassoon Infant Rg" panose="02000503030000020003" pitchFamily="50" charset="0"/>
            </a:endParaRPr>
          </a:p>
        </p:txBody>
      </p:sp>
      <p:pic>
        <p:nvPicPr>
          <p:cNvPr id="8199" name="Picture 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54513">
            <a:off x="3532188" y="4270910"/>
            <a:ext cx="946150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Isosceles Triangle 12">
            <a:hlinkClick r:id="rId5" action="ppaction://hlinksldjump"/>
          </p:cNvPr>
          <p:cNvSpPr/>
          <p:nvPr/>
        </p:nvSpPr>
        <p:spPr>
          <a:xfrm rot="5400000" flipH="1" flipV="1">
            <a:off x="334833" y="5782473"/>
            <a:ext cx="841633" cy="732631"/>
          </a:xfrm>
          <a:prstGeom prst="triangl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Sassoon Infant Rg" panose="0200050303000002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4805214"/>
      </p:ext>
    </p:extLst>
  </p:cSld>
  <p:clrMapOvr>
    <a:masterClrMapping/>
  </p:clrMapOvr>
  <p:transition spd="slow">
    <p:sndAc>
      <p:stSnd>
        <p:snd r:embed="rId2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1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remove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1007 -2.59259E-6 C 0.01597 -0.00602 0.02205 -0.0118 0.02778 -0.01805 C 0.03038 -0.02106 0.03229 -0.02523 0.03507 -0.02778 C 0.04323 -0.03495 0.05 -0.04213 0.05695 -0.05139 C 0.06354 -0.06018 0.06806 -0.07176 0.07465 -0.08055 C 0.07622 -0.0868 0.08038 -0.0912 0.08195 -0.09722 C 0.08438 -0.10671 0.0882 -0.11389 0.09236 -0.12222 C 0.09688 -0.13125 0.09913 -0.14213 0.10382 -0.15139 C 0.10556 -0.15486 0.10642 -0.16018 0.10799 -0.16389 C 0.11267 -0.17523 0.11771 -0.18588 0.12153 -0.19722 C 0.12517 -0.20903 0.12795 -0.21967 0.13195 -0.23055 C 0.13542 -0.23981 0.13681 -0.25254 0.13924 -0.2625 C 0.14392 -0.28148 0.14566 -0.31227 0.14757 -0.33194 C 0.15017 -0.35995 0.15625 -0.38727 0.15903 -0.41528 C 0.16111 -0.43541 0.16146 -0.45972 0.16632 -0.47916 C 0.16754 -0.49236 0.16962 -0.50509 0.17153 -0.51805 C 0.17188 -0.52083 0.17361 -0.52824 0.17361 -0.53055 C 0.17361 -0.53194 0.17292 -0.52778 0.17257 -0.52639 C 0.17222 -0.52407 0.17188 -0.52176 0.17153 -0.51944 C 0.16979 -0.5044 0.16754 -0.4912 0.16528 -0.47639 C 0.16042 -0.44421 0.16024 -0.41134 0.1559 -0.37916 C 0.14879 -0.32754 0.14392 -0.27523 0.13715 -0.22384 C 0.13021 -0.17153 0.12101 -0.12083 0.11736 -0.06805 C 0.11823 -0.04583 0.11684 -0.02315 0.12778 -0.00555 C 0.12969 -0.00254 0.13021 0.0007 0.13299 0.00278 C 0.13576 0.00486 0.14236 0.00834 0.14549 0.00972 C 0.15174 0.00926 0.15903 0.01158 0.16424 0.00695 C 0.17014 0.00162 0.17587 -0.00532 0.18299 -0.00833 C 0.18576 -0.01389 0.19254 -0.02268 0.19653 -0.02662 C 0.19896 -0.03125 0.20226 -0.03287 0.20486 -0.0375 C 0.20642 -0.04004 0.20729 -0.04352 0.20903 -0.04583 C 0.21007 -0.04722 0.21129 -0.04838 0.21215 -0.05 C 0.2132 -0.05162 0.21945 -0.07106 0.21945 -0.06528 " pathEditMode="relative" rAng="0" ptsTypes="AAAAAAAAAAAAAAAAAAAAAAAAAAAAAAAAA">
                                      <p:cBhvr>
                                        <p:cTn id="6" dur="475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69" y="-26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9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8" y="2681285"/>
            <a:ext cx="5975350" cy="304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/>
        </p:nvSpPr>
        <p:spPr>
          <a:xfrm>
            <a:off x="1703388" y="5202235"/>
            <a:ext cx="500062" cy="498475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Sassoon Infant Rg" panose="02000503030000020003" pitchFamily="50" charset="0"/>
            </a:endParaRPr>
          </a:p>
        </p:txBody>
      </p:sp>
      <p:pic>
        <p:nvPicPr>
          <p:cNvPr id="8199" name="Picture 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54513">
            <a:off x="2082800" y="4019547"/>
            <a:ext cx="946150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250826" y="225425"/>
            <a:ext cx="868362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000" dirty="0" smtClean="0">
                <a:latin typeface="Sassoon Infant Rg" panose="02000503030000020003" pitchFamily="50" charset="0"/>
              </a:rPr>
              <a:t>Click and watch the pencil.</a:t>
            </a:r>
            <a:endParaRPr lang="en-GB" altLang="en-US" sz="4000" dirty="0">
              <a:latin typeface="Sassoon Infant Rg" panose="02000503030000020003" pitchFamily="50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92546" y="1061104"/>
            <a:ext cx="3392053" cy="1469902"/>
          </a:xfrm>
          <a:prstGeom prst="roundRect">
            <a:avLst>
              <a:gd name="adj" fmla="val 3926"/>
            </a:avLst>
          </a:prstGeom>
          <a:solidFill>
            <a:srgbClr val="FFCC66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r>
              <a:rPr lang="en-GB" dirty="0">
                <a:solidFill>
                  <a:schemeClr val="tx1"/>
                </a:solidFill>
                <a:latin typeface="Sassoon Infant Rg" panose="02000503030000020003" pitchFamily="50" charset="0"/>
              </a:rPr>
              <a:t>Whoosh in and then down, </a:t>
            </a:r>
          </a:p>
          <a:p>
            <a:r>
              <a:rPr lang="en-GB" dirty="0">
                <a:solidFill>
                  <a:schemeClr val="tx1"/>
                </a:solidFill>
                <a:latin typeface="Sassoon Infant Rg" panose="02000503030000020003" pitchFamily="50" charset="0"/>
              </a:rPr>
              <a:t>Up, over and back to the ground.</a:t>
            </a:r>
          </a:p>
          <a:p>
            <a:r>
              <a:rPr lang="en-GB" dirty="0">
                <a:solidFill>
                  <a:schemeClr val="tx1"/>
                </a:solidFill>
                <a:latin typeface="Sassoon Infant Rg" panose="02000503030000020003" pitchFamily="50" charset="0"/>
              </a:rPr>
              <a:t>Up, over and down again.</a:t>
            </a:r>
          </a:p>
          <a:p>
            <a:r>
              <a:rPr lang="en-GB" dirty="0">
                <a:solidFill>
                  <a:schemeClr val="tx1"/>
                </a:solidFill>
                <a:latin typeface="Sassoon Infant Rg" panose="02000503030000020003" pitchFamily="50" charset="0"/>
              </a:rPr>
              <a:t>Add a flick to finish you m.</a:t>
            </a:r>
          </a:p>
        </p:txBody>
      </p:sp>
      <p:sp>
        <p:nvSpPr>
          <p:cNvPr id="13" name="Isosceles Triangle 12">
            <a:hlinkClick r:id="rId5" action="ppaction://hlinksldjump"/>
          </p:cNvPr>
          <p:cNvSpPr/>
          <p:nvPr/>
        </p:nvSpPr>
        <p:spPr>
          <a:xfrm rot="5400000" flipH="1" flipV="1">
            <a:off x="334833" y="5782473"/>
            <a:ext cx="841633" cy="732631"/>
          </a:xfrm>
          <a:prstGeom prst="triangl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Sassoon Infant Rg" panose="0200050303000002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4658192"/>
      </p:ext>
    </p:extLst>
  </p:cSld>
  <p:clrMapOvr>
    <a:masterClrMapping/>
  </p:clrMapOvr>
  <p:transition spd="slow">
    <p:sndAc>
      <p:stSnd>
        <p:snd r:embed="rId2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1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36000" decel="60000" fill="remove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069 0.01204 C 0.01007 0.00972 0.02101 0.00579 0.0316 0.00231 C 0.03594 0.00093 0.03976 -0.00278 0.0441 -0.00463 C 0.04775 -0.00625 0.05035 -0.01019 0.05348 -0.01296 C 0.06424 -0.02245 0.07327 -0.0331 0.0816 -0.0463 C 0.08959 -0.05903 0.09757 -0.0713 0.10452 -0.08519 C 0.10834 -0.09282 0.11059 -0.10208 0.11389 -0.11019 C 0.11702 -0.11759 0.12066 -0.12454 0.12327 -0.13241 C 0.12778 -0.14583 0.13039 -0.16065 0.13473 -0.17407 C 0.13681 -0.18032 0.13681 -0.18727 0.13889 -0.19352 C 0.14323 -0.20718 0.14688 -0.2213 0.15035 -0.23519 C 0.15296 -0.24537 0.15313 -0.25671 0.15764 -0.26574 C 0.16007 -0.27847 0.16372 -0.29051 0.16598 -0.30324 C 0.16789 -0.31435 0.1691 -0.32569 0.17118 -0.33657 C 0.17205 -0.34167 0.17431 -0.34815 0.17431 -0.35324 C 0.17431 -0.35463 0.17362 -0.35046 0.17327 -0.34907 C 0.17257 -0.3456 0.17153 -0.34005 0.17118 -0.33657 C 0.16927 -0.32199 0.17084 -0.32894 0.16806 -0.31019 C 0.16424 -0.28495 0.15921 -0.26088 0.1566 -0.23519 C 0.15226 -0.19213 0.14532 -0.14884 0.13889 -0.10602 C 0.13351 -0.07037 0.12605 -0.03542 0.12327 0.00093 C 0.12362 0.00278 0.12396 0.00833 0.12431 0.00648 C 0.12535 0.00116 0.125 -0.00463 0.12535 -0.01019 C 0.12657 -0.02731 0.12848 -0.04792 0.13264 -0.06435 C 0.13976 -0.09259 0.14289 -0.12292 0.14827 -0.15185 C 0.15122 -0.16759 0.15191 -0.18819 0.15868 -0.20185 C 0.16094 -0.21366 0.16389 -0.22269 0.16702 -0.2338 C 0.17084 -0.24769 0.17379 -0.26273 0.17952 -0.27546 C 0.19184 -0.30301 0.20921 -0.33171 0.2316 -0.34491 C 0.2382 -0.34884 0.24532 -0.35023 0.25243 -0.35185 C 0.26927 -0.35093 0.28507 -0.35023 0.30139 -0.34491 C 0.30573 -0.3412 0.30712 -0.33819 0.30973 -0.33241 C 0.31094 -0.32963 0.31389 -0.32407 0.31389 -0.32384 C 0.31424 -0.32222 0.31459 -0.32037 0.31493 -0.31852 C 0.31563 -0.31574 0.31702 -0.31019 0.31702 -0.30995 C 0.31615 -0.28241 0.31302 -0.25579 0.31077 -0.22824 C 0.30903 -0.20694 0.30764 -0.18542 0.30452 -0.16435 C 0.30191 -0.12801 0.29966 -0.08958 0.29098 -0.05463 C 0.28889 -0.03449 0.28629 -0.01528 0.28473 0.00509 C 0.28334 0.02454 0.28247 0.02662 0.28473 0.01759 C 0.28768 -0.02523 0.29914 -0.06782 0.30452 -0.11019 C 0.30747 -0.13426 0.30886 -0.15856 0.31181 -0.18241 C 0.31511 -0.20949 0.32136 -0.23611 0.32848 -0.26157 C 0.33438 -0.28287 0.34497 -0.30324 0.35764 -0.31852 C 0.36459 -0.32685 0.37118 -0.33634 0.38056 -0.33935 C 0.39427 -0.35139 0.4132 -0.34954 0.42848 -0.35046 C 0.44393 -0.34907 0.45851 -0.34792 0.47014 -0.33241 C 0.47518 -0.32569 0.47674 -0.31366 0.47848 -0.30463 C 0.47761 -0.2669 0.47622 -0.22963 0.47431 -0.19213 C 0.47344 -0.17361 0.47362 -0.15486 0.47014 -0.13657 C 0.46841 -0.11667 0.46719 -0.09676 0.46598 -0.07685 C 0.46719 -0.06042 0.46702 -0.03472 0.47223 -0.01852 C 0.47587 -0.00741 0.48247 0.00208 0.48889 0.01065 C 0.49028 0.0125 0.50243 0.01435 0.50452 0.01481 C 0.52327 0.01134 0.54115 0.00787 0.55764 -0.00463 C 0.56233 -0.0081 0.56875 -0.01319 0.57118 -0.01991 C 0.57691 -0.03542 0.58473 -0.04931 0.58889 -0.06574 C 0.58959 -0.06852 0.59844 -0.07824 0.59306 -0.07824 " pathEditMode="relative" rAng="0" ptsTypes="AAAAAAAAAAAAAAAAAAAAAAAAAAAAAAAAAAAAAAAAAAAAAAAAAAAAAAAAAA">
                                      <p:cBhvr>
                                        <p:cTn id="6" dur="775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757" y="-17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9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8265" y="2327273"/>
            <a:ext cx="4760913" cy="304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/>
        </p:nvSpPr>
        <p:spPr>
          <a:xfrm>
            <a:off x="2175403" y="4848223"/>
            <a:ext cx="517525" cy="517525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Sassoon Infant Rg" panose="02000503030000020003" pitchFamily="50" charset="0"/>
            </a:endParaRPr>
          </a:p>
        </p:txBody>
      </p:sp>
      <p:pic>
        <p:nvPicPr>
          <p:cNvPr id="8199" name="Picture 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54513">
            <a:off x="2646890" y="3665536"/>
            <a:ext cx="946150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250826" y="225425"/>
            <a:ext cx="868362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000" dirty="0" smtClean="0">
                <a:latin typeface="Sassoon Infant Rg" panose="02000503030000020003" pitchFamily="50" charset="0"/>
              </a:rPr>
              <a:t>Click and watch the pencil to see it write.</a:t>
            </a:r>
            <a:endParaRPr lang="en-GB" altLang="en-US" sz="4000" dirty="0">
              <a:latin typeface="Sassoon Infant Rg" panose="02000503030000020003" pitchFamily="50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50826" y="1230418"/>
            <a:ext cx="4321174" cy="885719"/>
          </a:xfrm>
          <a:prstGeom prst="roundRect">
            <a:avLst>
              <a:gd name="adj" fmla="val 3926"/>
            </a:avLst>
          </a:prstGeom>
          <a:solidFill>
            <a:srgbClr val="FFCC66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r>
              <a:rPr lang="en-GB" dirty="0">
                <a:solidFill>
                  <a:schemeClr val="tx1"/>
                </a:solidFill>
                <a:latin typeface="Sassoon Infant Rg" panose="02000503030000020003" pitchFamily="50" charset="0"/>
              </a:rPr>
              <a:t>Whoosh in and then down.</a:t>
            </a:r>
          </a:p>
          <a:p>
            <a:r>
              <a:rPr lang="en-GB" dirty="0">
                <a:solidFill>
                  <a:schemeClr val="tx1"/>
                </a:solidFill>
                <a:latin typeface="Sassoon Infant Rg" panose="02000503030000020003" pitchFamily="50" charset="0"/>
              </a:rPr>
              <a:t>Up, over the hump and flick off the </a:t>
            </a:r>
            <a:r>
              <a:rPr lang="en-GB" dirty="0" smtClean="0">
                <a:solidFill>
                  <a:schemeClr val="tx1"/>
                </a:solidFill>
                <a:latin typeface="Sassoon Infant Rg" panose="02000503030000020003" pitchFamily="50" charset="0"/>
              </a:rPr>
              <a:t>ground.</a:t>
            </a:r>
            <a:endParaRPr lang="en-GB" dirty="0">
              <a:solidFill>
                <a:schemeClr val="tx1"/>
              </a:solidFill>
              <a:latin typeface="Sassoon Infant Rg" panose="02000503030000020003" pitchFamily="50" charset="0"/>
            </a:endParaRPr>
          </a:p>
        </p:txBody>
      </p:sp>
      <p:sp>
        <p:nvSpPr>
          <p:cNvPr id="13" name="Isosceles Triangle 12">
            <a:hlinkClick r:id="rId5" action="ppaction://hlinksldjump"/>
          </p:cNvPr>
          <p:cNvSpPr/>
          <p:nvPr/>
        </p:nvSpPr>
        <p:spPr>
          <a:xfrm rot="5400000" flipH="1" flipV="1">
            <a:off x="334833" y="5782473"/>
            <a:ext cx="841633" cy="732631"/>
          </a:xfrm>
          <a:prstGeom prst="triangl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Sassoon Infant Rg" panose="0200050303000002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393350"/>
      </p:ext>
    </p:extLst>
  </p:cSld>
  <p:clrMapOvr>
    <a:masterClrMapping/>
  </p:clrMapOvr>
  <p:transition spd="slow">
    <p:sndAc>
      <p:stSnd>
        <p:snd r:embed="rId2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1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remove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2.77778E-6 -2.22222E-6 C 0.00382 -0.00231 0.00781 -0.00416 0.01146 -0.00694 C 0.01545 -0.00972 0.01892 -0.01389 0.02291 -0.01666 C 0.02882 -0.0206 0.03541 -0.02338 0.04062 -0.02916 C 0.04653 -0.03565 0.05295 -0.04282 0.05937 -0.04861 C 0.06371 -0.05717 0.06962 -0.06227 0.075 -0.06944 C 0.08194 -0.0787 0.07187 -0.06898 0.08021 -0.07639 C 0.08507 -0.08611 0.08229 -0.08287 0.0875 -0.0875 C 0.09774 -0.1081 0.11128 -0.12616 0.11979 -0.14861 C 0.1342 -0.18727 0.14496 -0.22847 0.15208 -0.27083 C 0.1559 -0.29375 0.16215 -0.31574 0.16562 -0.33889 C 0.17031 -0.36967 0.1658 -0.34352 0.16875 -0.35694 C 0.16875 -0.35717 0.17118 -0.36991 0.17083 -0.36944 C 0.16753 -0.36504 0.16701 -0.34745 0.16666 -0.34305 C 0.16458 -0.32037 0.1625 -0.29745 0.15937 -0.275 C 0.15486 -0.24166 0.15191 -0.2081 0.14687 -0.175 C 0.14496 -0.16273 0.14444 -0.14328 0.14166 -0.13194 C 0.13177 -0.09259 0.1243 -0.04953 0.12083 -0.00833 C 0.12118 -0.00602 0.12031 -0.00023 0.12187 -0.00139 C 0.12378 -0.00254 0.12257 -0.00694 0.12291 -0.00972 C 0.12326 -0.01203 0.12361 -0.01435 0.12396 -0.01666 C 0.1243 -0.02037 0.12465 -0.02407 0.125 -0.02778 C 0.12725 -0.04838 0.13159 -0.06852 0.13541 -0.08889 C 0.14323 -0.13078 0.14843 -0.17361 0.15729 -0.21528 C 0.16163 -0.23588 0.16284 -0.25972 0.17187 -0.27778 C 0.17343 -0.28565 0.17448 -0.28866 0.17812 -0.29583 C 0.18073 -0.30092 0.18281 -0.30717 0.18541 -0.3125 C 0.19409 -0.32986 0.20781 -0.34097 0.22083 -0.35139 C 0.22621 -0.35555 0.2309 -0.36065 0.23646 -0.36389 C 0.24271 -0.36759 0.24982 -0.36944 0.25625 -0.37222 C 0.2658 -0.37639 0.27639 -0.37315 0.28646 -0.37361 C 0.29496 -0.37176 0.30225 -0.36944 0.31041 -0.36666 C 0.3125 -0.36481 0.31458 -0.36296 0.31666 -0.36111 C 0.31771 -0.36018 0.31979 -0.35833 0.31979 -0.3581 C 0.32118 -0.35555 0.32257 -0.35278 0.32396 -0.35 C 0.32552 -0.34676 0.33021 -0.34166 0.33021 -0.34143 C 0.33194 -0.33495 0.33611 -0.32893 0.33854 -0.32222 C 0.34357 -0.30879 0.34357 -0.29074 0.34479 -0.27639 C 0.34566 -0.24514 0.34653 -0.24537 0.34479 -0.21805 C 0.34253 -0.18379 0.33437 -0.15069 0.33125 -0.11666 C 0.33212 -0.09097 0.33316 -0.07106 0.34062 -0.04861 C 0.34392 -0.03842 0.34687 -0.02731 0.35416 -0.02083 C 0.35833 -0.01227 0.3658 -0.01065 0.37291 -0.00833 C 0.38073 -0.01041 0.38819 -0.0118 0.39583 -0.01528 C 0.40538 -0.01944 0.41267 -0.03032 0.42083 -0.0375 C 0.42396 -0.04352 0.42882 -0.04583 0.43229 -0.05139 C 0.43663 -0.05833 0.43906 -0.0662 0.44271 -0.07361 C 0.44462 -0.07731 0.44496 -0.08241 0.44687 -0.08611 C 0.44826 -0.08889 0.45208 -0.09305 0.45208 -0.09282 " pathEditMode="relative" rAng="0" ptsTypes="ffffffffffffffffffffffffffffffffffffffffffffffffA">
                                      <p:cBhvr>
                                        <p:cTn id="6" dur="625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04" y="-18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9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800" y="1628775"/>
            <a:ext cx="4729163" cy="325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/>
        </p:nvSpPr>
        <p:spPr>
          <a:xfrm>
            <a:off x="2411413" y="4338638"/>
            <a:ext cx="530225" cy="530225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Sassoon Infant Rg" panose="02000503030000020003" pitchFamily="50" charset="0"/>
            </a:endParaRPr>
          </a:p>
        </p:txBody>
      </p:sp>
      <p:pic>
        <p:nvPicPr>
          <p:cNvPr id="8199" name="Picture 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54513">
            <a:off x="2857500" y="3182938"/>
            <a:ext cx="947738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250826" y="225425"/>
            <a:ext cx="868362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000" dirty="0" smtClean="0">
                <a:latin typeface="Sassoon Infant Rg" panose="02000503030000020003" pitchFamily="50" charset="0"/>
              </a:rPr>
              <a:t>Click and watch the pencil to see it write.</a:t>
            </a:r>
            <a:endParaRPr lang="en-GB" altLang="en-US" sz="4000" dirty="0">
              <a:latin typeface="Sassoon Infant Rg" panose="02000503030000020003" pitchFamily="50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50825" y="1594693"/>
            <a:ext cx="3643841" cy="953774"/>
          </a:xfrm>
          <a:prstGeom prst="roundRect">
            <a:avLst>
              <a:gd name="adj" fmla="val 3926"/>
            </a:avLst>
          </a:prstGeom>
          <a:solidFill>
            <a:srgbClr val="FFCC66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r>
              <a:rPr lang="en-GB" dirty="0">
                <a:solidFill>
                  <a:schemeClr val="tx1"/>
                </a:solidFill>
                <a:latin typeface="Sassoon Infant Rg" panose="02000503030000020003" pitchFamily="50" charset="0"/>
              </a:rPr>
              <a:t>Whoosh in round you go.</a:t>
            </a:r>
          </a:p>
          <a:p>
            <a:r>
              <a:rPr lang="en-GB" dirty="0">
                <a:solidFill>
                  <a:schemeClr val="tx1"/>
                </a:solidFill>
                <a:latin typeface="Sassoon Infant Rg" panose="02000503030000020003" pitchFamily="50" charset="0"/>
              </a:rPr>
              <a:t>Lead out from the top for your o.</a:t>
            </a:r>
          </a:p>
        </p:txBody>
      </p:sp>
      <p:sp>
        <p:nvSpPr>
          <p:cNvPr id="13" name="Isosceles Triangle 12">
            <a:hlinkClick r:id="rId5" action="ppaction://hlinksldjump"/>
          </p:cNvPr>
          <p:cNvSpPr/>
          <p:nvPr/>
        </p:nvSpPr>
        <p:spPr>
          <a:xfrm rot="5400000" flipH="1" flipV="1">
            <a:off x="334833" y="5782473"/>
            <a:ext cx="841633" cy="732631"/>
          </a:xfrm>
          <a:prstGeom prst="triangl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Sassoon Infant Rg" panose="0200050303000002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5811357"/>
      </p:ext>
    </p:extLst>
  </p:cSld>
  <p:clrMapOvr>
    <a:masterClrMapping/>
  </p:clrMapOvr>
  <p:transition spd="slow">
    <p:sndAc>
      <p:stSnd>
        <p:snd r:embed="rId2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1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74" decel="49926" fill="remove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3.88889E-6 -2.96296E-6 C 0.00972 -0.0044 0.02118 -0.00949 0.0302 -0.01666 C 0.0302 -0.01643 0.03802 -0.02361 0.03958 -0.025 C 0.04166 -0.02685 0.04583 -0.03055 0.04583 -0.03032 C 0.04843 -0.03565 0.05243 -0.04097 0.05625 -0.04444 C 0.06232 -0.05648 0.071 -0.06551 0.07708 -0.07777 C 0.07864 -0.08078 0.08055 -0.08333 0.08229 -0.08611 C 0.0842 -0.08912 0.08854 -0.09444 0.08854 -0.09421 C 0.09062 -0.10254 0.09618 -0.10856 0.1 -0.11527 C 0.10607 -0.12569 0.10989 -0.13727 0.11458 -0.14861 C 0.11805 -0.15694 0.11857 -0.15509 0.12083 -0.1625 C 0.12378 -0.17245 0.12656 -0.18287 0.12916 -0.19305 C 0.1309 -0.20023 0.13472 -0.20694 0.13645 -0.21389 C 0.13836 -0.22152 0.14027 -0.22893 0.1427 -0.23611 C 0.14461 -0.24166 0.14757 -0.24699 0.14895 -0.25277 C 0.15121 -0.26157 0.15329 -0.26713 0.15729 -0.275 C 0.15902 -0.27847 0.15989 -0.28379 0.16145 -0.2875 C 0.1651 -0.29583 0.16909 -0.30416 0.17291 -0.3125 C 0.17482 -0.3169 0.17604 -0.32222 0.17916 -0.325 C 0.18159 -0.32731 0.18368 -0.32847 0.18541 -0.33194 C 0.18628 -0.33356 0.18645 -0.33588 0.1875 -0.3375 C 0.19548 -0.35069 0.21024 -0.36805 0.22187 -0.375 C 0.23159 -0.38078 0.2427 -0.38217 0.25312 -0.38333 C 0.27708 -0.3824 0.296 -0.38402 0.31562 -0.36666 C 0.31632 -0.36527 0.31892 -0.3625 0.3177 -0.3625 C 0.31632 -0.3625 0.31579 -0.36551 0.31458 -0.36666 C 0.31093 -0.3706 0.30642 -0.37176 0.30208 -0.37361 C 0.28819 -0.37986 0.27291 -0.38055 0.25833 -0.38194 C 0.25121 -0.38148 0.22795 -0.3831 0.21875 -0.375 C 0.20156 -0.35972 0.1875 -0.34606 0.17395 -0.325 C 0.16979 -0.31852 0.16441 -0.31203 0.16145 -0.30416 C 0.15659 -0.29143 0.15104 -0.27916 0.14583 -0.26666 C 0.14184 -0.25694 0.13993 -0.24514 0.13541 -0.23611 C 0.13107 -0.21319 0.12534 -0.19143 0.12291 -0.16805 C 0.12326 -0.15555 0.12343 -0.14305 0.12395 -0.13055 C 0.12552 -0.0912 0.13316 -0.02963 0.16562 -0.01527 C 0.17621 -0.00486 0.18923 -0.00115 0.20208 0.00139 C 0.21961 -0.00046 0.23541 -0.00509 0.25208 -0.0125 C 0.25573 -0.01412 0.26111 -0.0206 0.26458 -0.02361 C 0.26875 -0.02731 0.2743 -0.03055 0.27812 -0.03472 C 0.28663 -0.04375 0.29531 -0.05625 0.30312 -0.06666 C 0.30954 -0.07523 0.31267 -0.08773 0.31875 -0.09583 C 0.32031 -0.10185 0.32309 -0.10671 0.325 -0.1125 C 0.32708 -0.11875 0.32743 -0.12361 0.3302 -0.12916 C 0.33316 -0.14467 0.33767 -0.15926 0.34062 -0.175 C 0.34201 -0.1824 0.34375 -0.19722 0.34375 -0.19699 C 0.34531 -0.22523 0.34218 -0.25208 0.3375 -0.27916 C 0.33628 -0.28565 0.33437 -0.2919 0.33333 -0.29861 C 0.33055 -0.31736 0.32708 -0.34027 0.31666 -0.35416 C 0.31632 -0.35555 0.31632 -0.3574 0.31562 -0.35833 C 0.31493 -0.35926 0.31336 -0.35879 0.3125 -0.35972 C 0.3092 -0.36319 0.30711 -0.36828 0.30416 -0.37222 C 0.30121 -0.37615 0.30139 -0.37407 0.29791 -0.37639 C 0.29687 -0.37708 0.29357 -0.37916 0.29479 -0.37916 C 0.30139 -0.37916 0.30781 -0.37014 0.31354 -0.36666 C 0.325 -0.35995 0.33732 -0.35926 0.34895 -0.35416 C 0.37066 -0.35602 0.39149 -0.35694 0.4125 -0.36389 C 0.41788 -0.36574 0.42274 -0.36875 0.42812 -0.37083 C 0.4342 -0.37315 0.42829 -0.37083 0.43437 -0.375 C 0.43541 -0.37569 0.4375 -0.37639 0.4375 -0.37615 " pathEditMode="relative" rAng="0" ptsTypes="AAAAAAAAAAAAAAAAAAAAAAAAAAAAAAAAAAAAAAAAAAAAAAAAAAAAAAAAAAAA">
                                      <p:cBhvr>
                                        <p:cTn id="6" dur="675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75" y="-19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9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5154612" y="5024545"/>
            <a:ext cx="3665537" cy="1545060"/>
          </a:xfrm>
          <a:prstGeom prst="roundRect">
            <a:avLst>
              <a:gd name="adj" fmla="val 3926"/>
            </a:avLst>
          </a:prstGeom>
          <a:solidFill>
            <a:srgbClr val="FFCC66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r>
              <a:rPr lang="en-GB" dirty="0">
                <a:solidFill>
                  <a:schemeClr val="tx1"/>
                </a:solidFill>
                <a:latin typeface="Sassoon Infant Rg" panose="02000503030000020003" pitchFamily="50" charset="0"/>
              </a:rPr>
              <a:t>Whoosh in and then go down low, </a:t>
            </a:r>
          </a:p>
          <a:p>
            <a:r>
              <a:rPr lang="en-GB" dirty="0">
                <a:solidFill>
                  <a:schemeClr val="tx1"/>
                </a:solidFill>
                <a:latin typeface="Sassoon Infant Rg" panose="02000503030000020003" pitchFamily="50" charset="0"/>
              </a:rPr>
              <a:t>Back up to top and round you go.</a:t>
            </a:r>
          </a:p>
          <a:p>
            <a:r>
              <a:rPr lang="en-GB" dirty="0">
                <a:solidFill>
                  <a:schemeClr val="tx1"/>
                </a:solidFill>
                <a:latin typeface="Sassoon Infant Rg" panose="02000503030000020003" pitchFamily="50" charset="0"/>
              </a:rPr>
              <a:t>Lead out at the </a:t>
            </a:r>
            <a:r>
              <a:rPr lang="en-GB" dirty="0" smtClean="0">
                <a:solidFill>
                  <a:schemeClr val="tx1"/>
                </a:solidFill>
                <a:latin typeface="Sassoon Infant Rg" panose="02000503030000020003" pitchFamily="50" charset="0"/>
              </a:rPr>
              <a:t>end,</a:t>
            </a:r>
            <a:endParaRPr lang="en-GB" dirty="0">
              <a:solidFill>
                <a:schemeClr val="tx1"/>
              </a:solidFill>
              <a:latin typeface="Sassoon Infant Rg" panose="02000503030000020003" pitchFamily="50" charset="0"/>
            </a:endParaRPr>
          </a:p>
          <a:p>
            <a:r>
              <a:rPr lang="en-GB" dirty="0">
                <a:solidFill>
                  <a:schemeClr val="tx1"/>
                </a:solidFill>
                <a:latin typeface="Sassoon Infant Rg" panose="02000503030000020003" pitchFamily="50" charset="0"/>
              </a:rPr>
              <a:t>So that p can join onto a friend.</a:t>
            </a:r>
          </a:p>
        </p:txBody>
      </p:sp>
      <p:pic>
        <p:nvPicPr>
          <p:cNvPr id="20483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3633" y="1800756"/>
            <a:ext cx="3519488" cy="427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/>
        </p:nvSpPr>
        <p:spPr>
          <a:xfrm>
            <a:off x="2742671" y="3700993"/>
            <a:ext cx="446087" cy="44608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Sassoon Infant Rg" panose="02000503030000020003" pitchFamily="50" charset="0"/>
            </a:endParaRPr>
          </a:p>
        </p:txBody>
      </p:sp>
      <p:pic>
        <p:nvPicPr>
          <p:cNvPr id="8199" name="Picture 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54513">
            <a:off x="3141133" y="2478618"/>
            <a:ext cx="947738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250826" y="225425"/>
            <a:ext cx="868362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000" dirty="0" smtClean="0">
                <a:latin typeface="Sassoon Infant Rg" panose="02000503030000020003" pitchFamily="50" charset="0"/>
              </a:rPr>
              <a:t>Click and watch the pencil to see it write.</a:t>
            </a:r>
            <a:endParaRPr lang="en-GB" altLang="en-US" sz="4000" dirty="0">
              <a:latin typeface="Sassoon Infant Rg" panose="02000503030000020003" pitchFamily="50" charset="0"/>
            </a:endParaRPr>
          </a:p>
        </p:txBody>
      </p:sp>
      <p:sp>
        <p:nvSpPr>
          <p:cNvPr id="13" name="Isosceles Triangle 12">
            <a:hlinkClick r:id="rId5" action="ppaction://hlinksldjump"/>
          </p:cNvPr>
          <p:cNvSpPr/>
          <p:nvPr/>
        </p:nvSpPr>
        <p:spPr>
          <a:xfrm rot="5400000" flipH="1" flipV="1">
            <a:off x="334833" y="5782473"/>
            <a:ext cx="841633" cy="732631"/>
          </a:xfrm>
          <a:prstGeom prst="triangl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Sassoon Infant Rg" panose="0200050303000002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2939364"/>
      </p:ext>
    </p:extLst>
  </p:cSld>
  <p:clrMapOvr>
    <a:masterClrMapping/>
  </p:clrMapOvr>
  <p:transition spd="slow">
    <p:sndAc>
      <p:stSnd>
        <p:snd r:embed="rId2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1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31000" decel="62000" fill="remove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2.77778E-6 1.48148E-6 C 0.00347 -0.01134 0.00659 -0.0081 0.01562 -0.00972 C 0.02396 -0.01528 0.03316 -0.02176 0.04062 -0.02917 C 0.04479 -0.03333 0.0493 -0.03958 0.05416 -0.04167 C 0.05729 -0.04792 0.0625 -0.05208 0.06562 -0.05833 C 0.06927 -0.06551 0.07343 -0.07199 0.07708 -0.07917 C 0.07847 -0.08195 0.08038 -0.08426 0.08125 -0.0875 C 0.0842 -0.09954 0.09062 -0.11435 0.09583 -0.125 C 0.09705 -0.13195 0.1 -0.13681 0.10208 -0.14306 C 0.10416 -0.14931 0.10451 -0.15417 0.10729 -0.15972 C 0.11198 -0.18449 0.11805 -0.2081 0.12187 -0.23333 C 0.12326 -0.24283 0.12604 -0.25301 0.12604 -0.2625 C 0.12604 -0.26435 0.12517 -0.2588 0.125 -0.25695 C 0.12361 -0.24583 0.12413 -0.24375 0.12291 -0.23195 C 0.12066 -0.21065 0.11892 -0.18935 0.11666 -0.16806 C 0.11597 -0.16134 0.11545 -0.15394 0.11458 -0.14722 C 0.11389 -0.14259 0.1125 -0.13333 0.1125 -0.1331 C 0.11007 -0.09699 0.10468 -0.06065 0.09896 -0.025 C 0.09722 -0.01458 0.09444 -0.00509 0.09271 0.00555 C 0.0868 0.04097 0.08177 0.07685 0.07604 0.1125 C 0.07153 0.14028 0.06528 0.16782 0.06146 0.19583 C 0.05729 0.22616 0.05399 0.25694 0.05104 0.2875 C 0.05295 0.30949 0.05173 0.3044 0.05416 0.27083 C 0.05486 0.26065 0.05555 0.25046 0.05625 0.24028 C 0.0592 0.19954 0.06319 0.15833 0.06875 0.11805 C 0.07239 0.0912 0.07795 0.06528 0.08333 0.03889 C 0.0868 0.02222 0.08923 0.00532 0.09271 -0.01111 C 0.09514 -0.02269 0.09826 -0.03403 0.1 -0.04583 C 0.10625 -0.08704 0.11093 -0.12847 0.11771 -0.16945 C 0.12014 -0.18426 0.12309 -0.19884 0.12812 -0.2125 C 0.12951 -0.21621 0.13038 -0.22176 0.13229 -0.225 C 0.146 -0.24861 0.16493 -0.26644 0.18646 -0.27361 C 0.20034 -0.27269 0.21337 -0.27107 0.22708 -0.26945 C 0.23298 -0.2669 0.22743 -0.26991 0.23333 -0.26389 C 0.23906 -0.2581 0.24375 -0.25278 0.24896 -0.24583 C 0.25833 -0.23333 0.26024 -0.2044 0.26146 -0.18889 C 0.26007 -0.15926 0.2559 -0.12871 0.25 -0.1 C 0.24722 -0.08611 0.24496 -0.07246 0.23958 -0.05972 C 0.23646 -0.05255 0.23142 -0.04746 0.22708 -0.04167 C 0.22187 -0.03472 0.21666 -0.02778 0.21146 -0.02083 C 0.20972 -0.01852 0.20451 -0.01667 0.20208 -0.01528 C 0.19948 -0.01389 0.19739 -0.01111 0.19479 -0.00972 C 0.18906 -0.00695 0.1842 -0.00648 0.17812 -0.00556 C 0.16875 -0.00648 0.16076 -0.00718 0.15208 -0.01111 C 0.14409 -0.02176 0.14826 -0.01736 0.13958 -0.025 C 0.12639 -0.03658 0.1375 -0.02917 0.13125 -0.0375 C 0.1283 -0.04144 0.12482 -0.04468 0.12187 -0.04861 C 0.11771 -0.05417 0.1151 -0.05648 0.11146 -0.06389 C 0.11076 -0.06505 0.11093 -0.06667 0.11041 -0.06806 C 0.10989 -0.06945 0.10712 -0.07222 0.10833 -0.07222 C 0.11146 -0.07222 0.11354 -0.06227 0.11458 -0.05972 C 0.11892 -0.04838 0.12621 -0.0338 0.13437 -0.02639 C 0.13854 -0.02269 0.14271 -0.01898 0.14687 -0.01528 C 0.15173 -0.01088 0.15659 -0.00255 0.1625 1.48148E-6 C 0.16718 0.00208 0.17118 0.00509 0.17604 0.00694 C 0.17812 0.00787 0.18229 0.00972 0.18229 0.00995 C 0.21128 0.0081 0.2368 0.0037 0.26458 -0.00556 C 0.26996 -0.01042 0.27725 -0.0132 0.28333 -0.01667 C 0.28663 -0.01852 0.29271 -0.01945 0.29583 -0.02222 C 0.29687 -0.02315 0.29791 -0.02431 0.29896 -0.025 C 0.3 -0.0257 0.30104 -0.0257 0.30208 -0.02639 C 0.30694 -0.02986 0.30989 -0.03449 0.31458 -0.0375 C 0.31962 -0.04097 0.32309 -0.04746 0.32708 -0.05278 C 0.32795 -0.05394 0.3283 -0.05579 0.32916 -0.05695 C 0.33003 -0.0581 0.33229 -0.05972 0.33229 -0.05949 " pathEditMode="relative" rAng="0" ptsTypes="AAAAAAAAAAAAAAAAAAAAAAAAAAAAAAAAAAAAAAAAAAAAAAAAAAAAAAAAAAAAAAAAA">
                                      <p:cBhvr>
                                        <p:cTn id="6" dur="7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15" y="1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9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Click on the letter you would like to practise.</a:t>
            </a:r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1414464" y="5148609"/>
            <a:ext cx="7072313" cy="1039433"/>
          </a:xfrm>
          <a:prstGeom prst="roundRect">
            <a:avLst>
              <a:gd name="adj" fmla="val 2221"/>
            </a:avLst>
          </a:prstGeom>
          <a:solidFill>
            <a:srgbClr val="FFCC66"/>
          </a:solidFill>
          <a:ln>
            <a:noFill/>
          </a:ln>
        </p:spPr>
        <p:txBody>
          <a:bodyPr wrap="square" lIns="144000" tIns="144000" rIns="144000" bIns="144000" anchor="t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dirty="0">
                <a:latin typeface="Sassoon Infant Rg" panose="02000503030000020003" pitchFamily="50" charset="0"/>
              </a:rPr>
              <a:t>Press the back button at any time during the slide show to return to the letter choice screen.</a:t>
            </a:r>
          </a:p>
        </p:txBody>
      </p:sp>
      <p:sp>
        <p:nvSpPr>
          <p:cNvPr id="2" name="Isosceles Triangle 1">
            <a:hlinkClick r:id="rId2" action="ppaction://hlinksldjump"/>
          </p:cNvPr>
          <p:cNvSpPr/>
          <p:nvPr/>
        </p:nvSpPr>
        <p:spPr>
          <a:xfrm rot="5400000" flipH="1" flipV="1">
            <a:off x="480751" y="5302011"/>
            <a:ext cx="841633" cy="732631"/>
          </a:xfrm>
          <a:prstGeom prst="triangl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Sassoon Infant Rg" panose="02000503030000020003" pitchFamily="50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5693" y="2438400"/>
            <a:ext cx="2372615" cy="2181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250826" y="225425"/>
            <a:ext cx="868362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000" dirty="0" smtClean="0">
                <a:latin typeface="Sassoon Infant Rg" panose="02000503030000020003" pitchFamily="50" charset="0"/>
              </a:rPr>
              <a:t>Click and watch the pencil to see it write.</a:t>
            </a:r>
            <a:endParaRPr lang="en-GB" altLang="en-US" sz="4000" dirty="0">
              <a:latin typeface="Sassoon Infant Rg" panose="02000503030000020003" pitchFamily="50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919538" y="5453983"/>
            <a:ext cx="4948237" cy="1115622"/>
          </a:xfrm>
          <a:prstGeom prst="roundRect">
            <a:avLst>
              <a:gd name="adj" fmla="val 3926"/>
            </a:avLst>
          </a:prstGeom>
          <a:solidFill>
            <a:srgbClr val="FFCC66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r>
              <a:rPr lang="en-GB" dirty="0">
                <a:solidFill>
                  <a:schemeClr val="tx1"/>
                </a:solidFill>
                <a:latin typeface="Sassoon Infant Rg" panose="02000503030000020003" pitchFamily="50" charset="0"/>
              </a:rPr>
              <a:t>Whoosh in and round your </a:t>
            </a:r>
            <a:r>
              <a:rPr lang="en-GB" dirty="0" smtClean="0">
                <a:solidFill>
                  <a:schemeClr val="tx1"/>
                </a:solidFill>
                <a:latin typeface="Sassoon Infant Rg" panose="02000503030000020003" pitchFamily="50" charset="0"/>
              </a:rPr>
              <a:t>go.</a:t>
            </a:r>
            <a:endParaRPr lang="en-GB" dirty="0">
              <a:solidFill>
                <a:schemeClr val="tx1"/>
              </a:solidFill>
              <a:latin typeface="Sassoon Infant Rg" panose="02000503030000020003" pitchFamily="50" charset="0"/>
            </a:endParaRPr>
          </a:p>
          <a:p>
            <a:r>
              <a:rPr lang="en-GB" dirty="0">
                <a:solidFill>
                  <a:schemeClr val="tx1"/>
                </a:solidFill>
                <a:latin typeface="Sassoon Infant Rg" panose="02000503030000020003" pitchFamily="50" charset="0"/>
              </a:rPr>
              <a:t>Then zoom under the line and kick out q’s big toe.</a:t>
            </a:r>
          </a:p>
        </p:txBody>
      </p:sp>
      <p:sp>
        <p:nvSpPr>
          <p:cNvPr id="13" name="Isosceles Triangle 12">
            <a:hlinkClick r:id="rId3" action="ppaction://hlinksldjump"/>
          </p:cNvPr>
          <p:cNvSpPr/>
          <p:nvPr/>
        </p:nvSpPr>
        <p:spPr>
          <a:xfrm rot="5400000" flipH="1" flipV="1">
            <a:off x="334833" y="5782473"/>
            <a:ext cx="841633" cy="732631"/>
          </a:xfrm>
          <a:prstGeom prst="triangl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Sassoon Infant Rg" panose="02000503030000020003" pitchFamily="50" charset="0"/>
            </a:endParaRPr>
          </a:p>
        </p:txBody>
      </p:sp>
      <p:pic>
        <p:nvPicPr>
          <p:cNvPr id="21507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7708" y="1341439"/>
            <a:ext cx="3468688" cy="427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/>
        </p:nvSpPr>
        <p:spPr>
          <a:xfrm>
            <a:off x="2372783" y="3233739"/>
            <a:ext cx="447675" cy="447675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Sassoon Infant Rg" panose="02000503030000020003" pitchFamily="50" charset="0"/>
            </a:endParaRPr>
          </a:p>
        </p:txBody>
      </p:sp>
      <p:pic>
        <p:nvPicPr>
          <p:cNvPr id="8199" name="Picture 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54513">
            <a:off x="2699808" y="2019301"/>
            <a:ext cx="947738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4618747"/>
      </p:ext>
    </p:extLst>
  </p:cSld>
  <p:clrMapOvr>
    <a:masterClrMapping/>
  </p:clrMapOvr>
  <p:transition spd="slow">
    <p:sndAc>
      <p:stSnd>
        <p:snd r:embed="rId2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1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remove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5E-6 1.11111E-6 C 0.01719 -0.00394 0.03178 -0.01945 0.04584 -0.03195 C 0.05018 -0.04074 0.05591 -0.04954 0.06146 -0.05695 C 0.06337 -0.06435 0.06181 -0.05995 0.06667 -0.06945 C 0.06789 -0.07199 0.06754 -0.07523 0.06876 -0.07778 C 0.07518 -0.09074 0.08073 -0.10533 0.08542 -0.11945 C 0.08716 -0.12454 0.0882 -0.13079 0.08959 -0.13611 C 0.08994 -0.13773 0.09115 -0.13866 0.09167 -0.14028 C 0.09445 -0.14861 0.09723 -0.15695 0.10001 -0.16528 C 0.1106 -0.19722 0.12049 -0.22732 0.13959 -0.25278 C 0.14584 -0.26111 0.15417 -0.26713 0.16146 -0.27361 C 0.16789 -0.2794 0.17778 -0.28125 0.18542 -0.28333 C 0.2198 -0.28102 0.19775 -0.28495 0.20938 -0.28056 C 0.21042 -0.28009 0.21528 -0.2787 0.21667 -0.27778 C 0.21893 -0.27616 0.22292 -0.27222 0.22292 -0.27199 C 0.22709 -0.26389 0.2349 -0.25903 0.23751 -0.24861 C 0.23837 -0.24491 0.23976 -0.23565 0.24167 -0.23195 C 0.24306 -0.22917 0.24497 -0.22685 0.24584 -0.22361 C 0.24601 -0.22269 0.24757 -0.21528 0.24896 -0.21528 C 0.25001 -0.21528 0.24844 -0.21806 0.24792 -0.21945 C 0.24549 -0.22523 0.24237 -0.23056 0.23959 -0.23611 C 0.23594 -0.24352 0.23212 -0.25023 0.22813 -0.25695 C 0.22362 -0.26458 0.22188 -0.27037 0.21459 -0.27361 C 0.20851 -0.28171 0.19879 -0.2831 0.19063 -0.28472 C 0.18369 -0.28403 0.17622 -0.28565 0.1698 -0.28195 C 0.16268 -0.27778 0.16042 -0.27222 0.15417 -0.26667 C 0.14584 -0.25926 0.13924 -0.25093 0.1323 -0.24167 C 0.13021 -0.23357 0.13178 -0.23889 0.12709 -0.22639 C 0.12605 -0.22338 0.12379 -0.2213 0.12292 -0.21806 C 0.12101 -0.21065 0.11823 -0.20417 0.11563 -0.19722 C 0.10921 -0.18009 0.10556 -0.15347 0.10209 -0.13472 C 0.10278 -0.10533 0.10313 -0.08056 0.10834 -0.05278 C 0.10973 -0.04491 0.11216 -0.0338 0.11667 -0.02778 C 0.12292 -0.01945 0.13091 -0.01343 0.13855 -0.00833 C 0.14549 -0.0037 0.15539 -0.0037 0.16251 -0.00278 C 0.16945 -0.00347 0.18056 -0.0037 0.18751 -0.00833 C 0.19566 -0.01366 0.18594 -0.00903 0.19376 -0.0125 C 0.20365 -0.0257 0.19098 -0.00995 0.20001 -0.01806 C 0.20643 -0.02384 0.21233 -0.03171 0.21876 -0.0375 C 0.22275 -0.04537 0.23004 -0.05509 0.2323 -0.06389 C 0.23716 -0.08357 0.23994 -0.10347 0.24376 -0.12361 C 0.2481 -0.14676 0.254 -0.16945 0.2573 -0.19306 C 0.26112 -0.22083 0.26355 -0.24908 0.26876 -0.27639 C 0.2691 -0.27824 0.26771 -0.27083 0.26771 -0.2706 C 0.26702 -0.25625 0.2665 -0.24213 0.26459 -0.22778 C 0.26025 -0.19653 0.25226 -0.1662 0.24896 -0.13472 C 0.24132 -0.06389 0.23316 0.00694 0.22501 0.07778 C 0.22032 0.11852 0.21789 0.15856 0.21042 0.19861 C 0.20782 0.21273 0.20417 0.22592 0.20209 0.24028 C 0.20122 0.24583 0.20001 0.25694 0.20001 0.25717 C 0.20035 0.26111 0.19983 0.26551 0.20105 0.26944 C 0.20157 0.2713 0.20174 0.26574 0.20209 0.26389 C 0.20296 0.25972 0.20417 0.25555 0.20521 0.25139 C 0.20851 0.23819 0.21372 0.22616 0.21876 0.21389 C 0.23421 0.17616 0.2533 0.14282 0.27605 0.1125 C 0.2823 0.10417 0.29028 0.09375 0.29792 0.0875 C 0.29931 0.08634 0.30087 0.08611 0.30209 0.08472 C 0.30834 0.07801 0.31285 0.07222 0.3198 0.06667 C 0.32501 0.0625 0.32865 0.05532 0.33438 0.05278 C 0.33994 0.05023 0.33664 0.05231 0.34376 0.04583 C 0.34428 0.04537 0.34237 0.04583 0.34167 0.04583 " pathEditMode="relative" rAng="0" ptsTypes="AAAAAAAAAAAAAAAAAAAAAAAAAAAAAAAAAAAAAAAAAAAAAAAAAAAAAAAAAAAAA">
                                      <p:cBhvr>
                                        <p:cTn id="6" dur="725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88" y="-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9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700" y="1671638"/>
            <a:ext cx="4697413" cy="325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/>
        </p:nvSpPr>
        <p:spPr>
          <a:xfrm>
            <a:off x="2484438" y="4403725"/>
            <a:ext cx="509587" cy="50800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Sassoon Infant Rg" panose="02000503030000020003" pitchFamily="50" charset="0"/>
            </a:endParaRPr>
          </a:p>
        </p:txBody>
      </p:sp>
      <p:pic>
        <p:nvPicPr>
          <p:cNvPr id="8199" name="Picture 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54513">
            <a:off x="2898775" y="3236913"/>
            <a:ext cx="946150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250826" y="225425"/>
            <a:ext cx="868362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000" dirty="0" smtClean="0">
                <a:latin typeface="Sassoon Infant Rg" panose="02000503030000020003" pitchFamily="50" charset="0"/>
              </a:rPr>
              <a:t>Click and watch the pencil to see it write.</a:t>
            </a:r>
            <a:endParaRPr lang="en-GB" altLang="en-US" sz="4000" dirty="0">
              <a:latin typeface="Sassoon Infant Rg" panose="02000503030000020003" pitchFamily="50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50826" y="1091664"/>
            <a:ext cx="4007907" cy="796403"/>
          </a:xfrm>
          <a:prstGeom prst="roundRect">
            <a:avLst>
              <a:gd name="adj" fmla="val 3926"/>
            </a:avLst>
          </a:prstGeom>
          <a:solidFill>
            <a:srgbClr val="FFCC66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r>
              <a:rPr lang="en-GB" dirty="0">
                <a:solidFill>
                  <a:schemeClr val="tx1"/>
                </a:solidFill>
                <a:latin typeface="Sassoon Infant Rg" panose="02000503030000020003" pitchFamily="50" charset="0"/>
              </a:rPr>
              <a:t>Whoosh to the top to </a:t>
            </a:r>
            <a:r>
              <a:rPr lang="en-GB" dirty="0" smtClean="0">
                <a:solidFill>
                  <a:schemeClr val="tx1"/>
                </a:solidFill>
                <a:latin typeface="Sassoon Infant Rg" panose="02000503030000020003" pitchFamily="50" charset="0"/>
              </a:rPr>
              <a:t>start.</a:t>
            </a:r>
            <a:endParaRPr lang="en-GB" dirty="0">
              <a:solidFill>
                <a:schemeClr val="tx1"/>
              </a:solidFill>
              <a:latin typeface="Sassoon Infant Rg" panose="02000503030000020003" pitchFamily="50" charset="0"/>
            </a:endParaRPr>
          </a:p>
          <a:p>
            <a:r>
              <a:rPr lang="en-GB" dirty="0">
                <a:solidFill>
                  <a:schemeClr val="tx1"/>
                </a:solidFill>
                <a:latin typeface="Sassoon Infant Rg" panose="02000503030000020003" pitchFamily="50" charset="0"/>
              </a:rPr>
              <a:t>Go down and curve the top for </a:t>
            </a:r>
            <a:r>
              <a:rPr lang="en-GB" dirty="0" smtClean="0">
                <a:solidFill>
                  <a:schemeClr val="tx1"/>
                </a:solidFill>
                <a:latin typeface="Sassoon Infant Rg" panose="02000503030000020003" pitchFamily="50" charset="0"/>
              </a:rPr>
              <a:t>your </a:t>
            </a:r>
            <a:r>
              <a:rPr lang="en-GB" dirty="0">
                <a:solidFill>
                  <a:schemeClr val="tx1"/>
                </a:solidFill>
                <a:latin typeface="Sassoon Infant Rg" panose="02000503030000020003" pitchFamily="50" charset="0"/>
              </a:rPr>
              <a:t>r.</a:t>
            </a:r>
          </a:p>
        </p:txBody>
      </p:sp>
      <p:sp>
        <p:nvSpPr>
          <p:cNvPr id="13" name="Isosceles Triangle 12">
            <a:hlinkClick r:id="rId5" action="ppaction://hlinksldjump"/>
          </p:cNvPr>
          <p:cNvSpPr/>
          <p:nvPr/>
        </p:nvSpPr>
        <p:spPr>
          <a:xfrm rot="5400000" flipH="1" flipV="1">
            <a:off x="334833" y="5782473"/>
            <a:ext cx="841633" cy="732631"/>
          </a:xfrm>
          <a:prstGeom prst="triangl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Sassoon Infant Rg" panose="0200050303000002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194334"/>
      </p:ext>
    </p:extLst>
  </p:cSld>
  <p:clrMapOvr>
    <a:masterClrMapping/>
  </p:clrMapOvr>
  <p:transition spd="slow">
    <p:sndAc>
      <p:stSnd>
        <p:snd r:embed="rId2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1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remove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-3.33333E-6 C 0.00382 -0.00115 0.00764 -0.00139 0.01146 -0.00277 C 0.01771 -0.00509 0.02222 -0.00995 0.02813 -0.0125 C 0.03299 -0.01736 0.03576 -0.01967 0.04167 -0.02222 C 0.0441 -0.02338 0.04566 -0.02639 0.04792 -0.02777 C 0.05208 -0.03055 0.05625 -0.03333 0.06042 -0.03611 C 0.07014 -0.04259 0.07656 -0.05463 0.08542 -0.0625 C 0.09028 -0.07222 0.09948 -0.08217 0.10417 -0.09166 C 0.11788 -0.11921 0.12986 -0.1456 0.14271 -0.175 C 0.14635 -0.18356 0.14878 -0.19352 0.15104 -0.20277 C 0.1526 -0.20902 0.15503 -0.21504 0.15729 -0.22083 C 0.1592 -0.22615 0.16007 -0.23333 0.16146 -0.23889 C 0.16528 -0.25416 0.1592 -0.23102 0.16458 -0.24722 C 0.16736 -0.25555 0.16823 -0.26481 0.16979 -0.27361 C 0.17465 -0.29953 0.18003 -0.32523 0.18438 -0.35139 C 0.18594 -0.36041 0.18646 -0.37222 0.18854 -0.38055 C 0.18941 -0.38379 0.19063 -0.38842 0.19063 -0.39166 C 0.19063 -0.39352 0.18993 -0.38796 0.18958 -0.38611 C 0.18819 -0.36875 0.1849 -0.35185 0.18333 -0.33472 C 0.17899 -0.28842 0.17656 -0.24143 0.16875 -0.19583 C 0.16181 -0.15555 0.15556 -0.11574 0.15 -0.075 C 0.14635 -0.04861 0.14063 -0.01967 0.14063 0.00695 C 0.14063 0.00834 0.14132 0.00417 0.14167 0.00278 C 0.14236 -0.00092 0.14323 -0.00463 0.14375 -0.00833 C 0.14462 -0.01551 0.14566 -0.02453 0.14688 -0.03194 C 0.15069 -0.05486 0.15295 -0.07847 0.15729 -0.10139 C 0.16649 -0.15092 0.16997 -0.20208 0.17917 -0.25139 C 0.1842 -0.27777 0.18924 -0.30926 0.20417 -0.32916 C 0.20642 -0.33819 0.2158 -0.34629 0.22188 -0.35139 C 0.23767 -0.36458 0.24983 -0.37453 0.26875 -0.37777 C 0.27969 -0.37662 0.29028 -0.3743 0.30104 -0.37222 C 0.31892 -0.36435 0.33663 -0.35764 0.35521 -0.35416 C 0.36563 -0.35463 0.37604 -0.35486 0.38646 -0.35555 C 0.40156 -0.35671 0.41806 -0.36389 0.43125 -0.37361 C 0.43351 -0.37523 0.43507 -0.37801 0.4375 -0.37916 C 0.43993 -0.38032 0.45313 -0.38865 0.45313 -0.39027 " pathEditMode="relative" rAng="0" ptsTypes="AAAAAAAAAAAAAAAAAAAAAAAAAAAAAAAAAAAA">
                                      <p:cBhvr>
                                        <p:cTn id="6" dur="625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56" y="-19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9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4697" y="2076982"/>
            <a:ext cx="4513262" cy="325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/>
        </p:nvSpPr>
        <p:spPr>
          <a:xfrm>
            <a:off x="2390247" y="4785257"/>
            <a:ext cx="519112" cy="52070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Sassoon Infant Rg" panose="02000503030000020003" pitchFamily="50" charset="0"/>
            </a:endParaRPr>
          </a:p>
        </p:txBody>
      </p:sp>
      <p:pic>
        <p:nvPicPr>
          <p:cNvPr id="8199" name="Picture 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54513">
            <a:off x="2745847" y="3642257"/>
            <a:ext cx="947737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250826" y="225425"/>
            <a:ext cx="868362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000" dirty="0" smtClean="0">
                <a:latin typeface="Sassoon Infant Rg" panose="02000503030000020003" pitchFamily="50" charset="0"/>
              </a:rPr>
              <a:t>Click and watch the pencil to see it write.</a:t>
            </a:r>
            <a:endParaRPr lang="en-GB" altLang="en-US" sz="4000" dirty="0">
              <a:latin typeface="Sassoon Infant Rg" panose="02000503030000020003" pitchFamily="50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50825" y="1632161"/>
            <a:ext cx="3542241" cy="967106"/>
          </a:xfrm>
          <a:prstGeom prst="roundRect">
            <a:avLst>
              <a:gd name="adj" fmla="val 3926"/>
            </a:avLst>
          </a:prstGeom>
          <a:solidFill>
            <a:srgbClr val="FFCC66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r>
              <a:rPr lang="en-GB" dirty="0">
                <a:solidFill>
                  <a:schemeClr val="tx1"/>
                </a:solidFill>
                <a:latin typeface="Sassoon Infant Rg" panose="02000503030000020003" pitchFamily="50" charset="0"/>
              </a:rPr>
              <a:t>Whoosh in and curl </a:t>
            </a:r>
            <a:r>
              <a:rPr lang="en-GB" dirty="0" smtClean="0">
                <a:solidFill>
                  <a:schemeClr val="tx1"/>
                </a:solidFill>
                <a:latin typeface="Sassoon Infant Rg" panose="02000503030000020003" pitchFamily="50" charset="0"/>
              </a:rPr>
              <a:t>left.</a:t>
            </a:r>
            <a:endParaRPr lang="en-GB" dirty="0">
              <a:solidFill>
                <a:schemeClr val="tx1"/>
              </a:solidFill>
              <a:latin typeface="Sassoon Infant Rg" panose="02000503030000020003" pitchFamily="50" charset="0"/>
            </a:endParaRPr>
          </a:p>
          <a:p>
            <a:r>
              <a:rPr lang="en-GB" dirty="0">
                <a:solidFill>
                  <a:schemeClr val="tx1"/>
                </a:solidFill>
                <a:latin typeface="Sassoon Infant Rg" panose="02000503030000020003" pitchFamily="50" charset="0"/>
              </a:rPr>
              <a:t>Curl right then lead out of your </a:t>
            </a:r>
            <a:r>
              <a:rPr lang="en-GB" dirty="0" smtClean="0">
                <a:solidFill>
                  <a:schemeClr val="tx1"/>
                </a:solidFill>
                <a:latin typeface="Sassoon Infant Rg" panose="02000503030000020003" pitchFamily="50" charset="0"/>
              </a:rPr>
              <a:t>s.</a:t>
            </a:r>
            <a:endParaRPr lang="en-GB" dirty="0">
              <a:solidFill>
                <a:schemeClr val="tx1"/>
              </a:solidFill>
              <a:latin typeface="Sassoon Infant Rg" panose="02000503030000020003" pitchFamily="50" charset="0"/>
            </a:endParaRPr>
          </a:p>
        </p:txBody>
      </p:sp>
      <p:sp>
        <p:nvSpPr>
          <p:cNvPr id="13" name="Isosceles Triangle 12">
            <a:hlinkClick r:id="rId5" action="ppaction://hlinksldjump"/>
          </p:cNvPr>
          <p:cNvSpPr/>
          <p:nvPr/>
        </p:nvSpPr>
        <p:spPr>
          <a:xfrm rot="5400000" flipH="1" flipV="1">
            <a:off x="334833" y="5782473"/>
            <a:ext cx="841633" cy="732631"/>
          </a:xfrm>
          <a:prstGeom prst="triangl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Sassoon Infant Rg" panose="0200050303000002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2876212"/>
      </p:ext>
    </p:extLst>
  </p:cSld>
  <p:clrMapOvr>
    <a:masterClrMapping/>
  </p:clrMapOvr>
  <p:transition spd="slow">
    <p:sndAc>
      <p:stSnd>
        <p:snd r:embed="rId2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1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remove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4.72222E-6 3.33333E-6 C 0.01893 -0.01204 0.0356 -0.02477 0.05105 -0.04306 C 0.06789 -0.06297 0.0816 -0.08959 0.09271 -0.11551 C 0.09636 -0.12385 0.10105 -0.13125 0.10521 -0.13889 C 0.10938 -0.14699 0.1125 -0.15602 0.11667 -0.16412 C 0.11754 -0.16551 0.11893 -0.16644 0.1198 -0.16806 C 0.13039 -0.19028 0.13785 -0.21551 0.14896 -0.2375 C 0.15087 -0.24746 0.15643 -0.26135 0.16042 -0.27084 C 0.16233 -0.27523 0.16459 -0.27917 0.16667 -0.28334 C 0.16737 -0.28473 0.16875 -0.2875 0.16875 -0.28727 C 0.17084 -0.29908 0.17987 -0.31551 0.1875 -0.32223 C 0.19393 -0.33519 0.20382 -0.34584 0.2125 -0.35556 C 0.22448 -0.36898 0.23525 -0.38357 0.25105 -0.38889 C 0.25799 -0.39514 0.2698 -0.39838 0.27813 -0.4 C 0.29757 -0.39908 0.31389 -0.39769 0.3323 -0.39167 C 0.33646 -0.38797 0.34098 -0.38403 0.34584 -0.38195 C 0.35 -0.37361 0.35313 -0.36528 0.3573 -0.35695 C 0.35851 -0.3544 0.35938 -0.35139 0.36042 -0.34861 C 0.36094 -0.34723 0.36146 -0.34306 0.36146 -0.34445 C 0.36146 -0.35116 0.35625 -0.35787 0.35313 -0.3625 C 0.35122 -0.36551 0.34688 -0.37084 0.34688 -0.37061 C 0.34462 -0.37963 0.34775 -0.3713 0.34271 -0.37639 C 0.33629 -0.38311 0.33664 -0.38449 0.33021 -0.38889 C 0.31667 -0.39792 0.30244 -0.40186 0.2875 -0.40417 C 0.2731 -0.40278 0.25556 -0.40093 0.24271 -0.39028 C 0.23681 -0.38542 0.23178 -0.37871 0.22605 -0.37361 C 0.22327 -0.36806 0.21928 -0.3632 0.21563 -0.35834 C 0.21233 -0.34537 0.21771 -0.36459 0.21146 -0.35 C 0.20973 -0.34607 0.20903 -0.3375 0.20834 -0.33334 C 0.20921 -0.31273 0.20834 -0.30139 0.21875 -0.2875 C 0.22153 -0.27616 0.23316 -0.27246 0.23959 -0.26528 C 0.24688 -0.25718 0.25504 -0.24815 0.26355 -0.24167 C 0.27327 -0.23426 0.28386 -0.2294 0.29271 -0.21945 C 0.30174 -0.20949 0.30955 -0.19977 0.31667 -0.1875 C 0.31893 -0.18357 0.32084 -0.17917 0.32292 -0.175 C 0.32431 -0.17223 0.32709 -0.16667 0.32709 -0.16644 C 0.32744 -0.16482 0.32778 -0.16297 0.32813 -0.16111 C 0.32848 -0.15973 0.32882 -0.15834 0.32917 -0.15695 C 0.32987 -0.15324 0.33125 -0.14607 0.33125 -0.14561 C 0.33056 -0.12616 0.33091 -0.09445 0.32188 -0.07639 C 0.3198 -0.06551 0.31459 -0.05695 0.30938 -0.04861 C 0.29532 -0.02616 0.27396 -0.00926 0.25209 -0.00556 C 0.23369 -0.00741 0.2158 -0.01065 0.19792 -0.01667 C 0.19219 -0.01852 0.18316 -0.02061 0.17813 -0.025 C 0.17153 -0.03102 0.16285 -0.03264 0.15521 -0.03611 C 0.15157 -0.03773 0.14948 -0.04283 0.14584 -0.04445 C 0.1448 -0.04491 0.14271 -0.04723 0.14271 -0.04584 C 0.14271 -0.04422 0.1448 -0.04398 0.14584 -0.04306 C 0.14931 -0.03611 0.14688 -0.03982 0.15417 -0.03334 C 0.15903 -0.02894 0.16389 -0.02061 0.1698 -0.01806 C 0.18125 -0.01297 0.16389 -0.02107 0.17605 -0.01389 C 0.18785 -0.00695 0.20087 -0.00394 0.21355 -0.00139 C 0.22153 0.00023 0.21615 3.33333E-6 0.225 0.00139 C 0.2316 0.00254 0.2448 0.00416 0.2448 0.00439 C 0.2974 0.00254 0.33959 0.00555 0.38334 -0.03334 C 0.39671 -0.04514 0.40851 -0.05996 0.4198 -0.075 C 0.42344 -0.07986 0.42605 -0.09028 0.43021 -0.09306 " pathEditMode="relative" rAng="0" ptsTypes="AAAAAAAAAAAAAAAAAAAAAAAAAAAAAAAAAAAAAAAAAAAAAAAAAAAAAAAAA">
                                      <p:cBhvr>
                                        <p:cTn id="6" dur="7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510" y="-2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9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588" y="1196975"/>
            <a:ext cx="3044825" cy="437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/>
        </p:nvSpPr>
        <p:spPr>
          <a:xfrm>
            <a:off x="2843213" y="5013325"/>
            <a:ext cx="561975" cy="561975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Sassoon Infant Rg" panose="02000503030000020003" pitchFamily="50" charset="0"/>
            </a:endParaRPr>
          </a:p>
        </p:txBody>
      </p:sp>
      <p:pic>
        <p:nvPicPr>
          <p:cNvPr id="8199" name="Picture 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54513">
            <a:off x="3249613" y="3871913"/>
            <a:ext cx="947737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250826" y="225425"/>
            <a:ext cx="868362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000" dirty="0" smtClean="0">
                <a:latin typeface="Sassoon Infant Rg" panose="02000503030000020003" pitchFamily="50" charset="0"/>
              </a:rPr>
              <a:t>Click and watch the pencil to see it write.</a:t>
            </a:r>
            <a:endParaRPr lang="en-GB" altLang="en-US" sz="4000" dirty="0">
              <a:latin typeface="Sassoon Infant Rg" panose="02000503030000020003" pitchFamily="50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50826" y="1548864"/>
            <a:ext cx="3753907" cy="1541469"/>
          </a:xfrm>
          <a:prstGeom prst="roundRect">
            <a:avLst>
              <a:gd name="adj" fmla="val 3926"/>
            </a:avLst>
          </a:prstGeom>
          <a:solidFill>
            <a:srgbClr val="FFCC66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r>
              <a:rPr lang="en-GB" dirty="0">
                <a:solidFill>
                  <a:schemeClr val="tx1"/>
                </a:solidFill>
                <a:latin typeface="Sassoon Infant Rg" panose="02000503030000020003" pitchFamily="50" charset="0"/>
              </a:rPr>
              <a:t>Whoosh to the top and back </a:t>
            </a:r>
            <a:r>
              <a:rPr lang="en-GB" dirty="0" smtClean="0">
                <a:solidFill>
                  <a:schemeClr val="tx1"/>
                </a:solidFill>
                <a:latin typeface="Sassoon Infant Rg" panose="02000503030000020003" pitchFamily="50" charset="0"/>
              </a:rPr>
              <a:t>down,</a:t>
            </a:r>
            <a:endParaRPr lang="en-GB" dirty="0">
              <a:solidFill>
                <a:schemeClr val="tx1"/>
              </a:solidFill>
              <a:latin typeface="Sassoon Infant Rg" panose="02000503030000020003" pitchFamily="50" charset="0"/>
            </a:endParaRPr>
          </a:p>
          <a:p>
            <a:r>
              <a:rPr lang="en-GB" dirty="0">
                <a:solidFill>
                  <a:schemeClr val="tx1"/>
                </a:solidFill>
                <a:latin typeface="Sassoon Infant Rg" panose="02000503030000020003" pitchFamily="50" charset="0"/>
              </a:rPr>
              <a:t>Then add a flick off of the </a:t>
            </a:r>
            <a:r>
              <a:rPr lang="en-GB" dirty="0" smtClean="0">
                <a:solidFill>
                  <a:schemeClr val="tx1"/>
                </a:solidFill>
                <a:latin typeface="Sassoon Infant Rg" panose="02000503030000020003" pitchFamily="50" charset="0"/>
              </a:rPr>
              <a:t>ground.</a:t>
            </a:r>
            <a:endParaRPr lang="en-GB" dirty="0">
              <a:solidFill>
                <a:schemeClr val="tx1"/>
              </a:solidFill>
              <a:latin typeface="Sassoon Infant Rg" panose="02000503030000020003" pitchFamily="50" charset="0"/>
            </a:endParaRPr>
          </a:p>
          <a:p>
            <a:r>
              <a:rPr lang="en-GB" dirty="0">
                <a:solidFill>
                  <a:schemeClr val="tx1"/>
                </a:solidFill>
                <a:latin typeface="Sassoon Infant Rg" panose="02000503030000020003" pitchFamily="50" charset="0"/>
              </a:rPr>
              <a:t>You need to cross the </a:t>
            </a:r>
            <a:r>
              <a:rPr lang="en-GB" dirty="0" smtClean="0">
                <a:solidFill>
                  <a:schemeClr val="tx1"/>
                </a:solidFill>
                <a:latin typeface="Sassoon Infant Rg" panose="02000503030000020003" pitchFamily="50" charset="0"/>
              </a:rPr>
              <a:t>t,</a:t>
            </a:r>
            <a:endParaRPr lang="en-GB" dirty="0">
              <a:solidFill>
                <a:schemeClr val="tx1"/>
              </a:solidFill>
              <a:latin typeface="Sassoon Infant Rg" panose="02000503030000020003" pitchFamily="50" charset="0"/>
            </a:endParaRPr>
          </a:p>
          <a:p>
            <a:r>
              <a:rPr lang="en-GB" dirty="0">
                <a:solidFill>
                  <a:schemeClr val="tx1"/>
                </a:solidFill>
                <a:latin typeface="Sassoon Infant Rg" panose="02000503030000020003" pitchFamily="50" charset="0"/>
              </a:rPr>
              <a:t>With a straight line on his tummy.</a:t>
            </a:r>
          </a:p>
        </p:txBody>
      </p:sp>
      <p:sp>
        <p:nvSpPr>
          <p:cNvPr id="13" name="Isosceles Triangle 12">
            <a:hlinkClick r:id="rId5" action="ppaction://hlinksldjump"/>
          </p:cNvPr>
          <p:cNvSpPr/>
          <p:nvPr/>
        </p:nvSpPr>
        <p:spPr>
          <a:xfrm rot="5400000" flipH="1" flipV="1">
            <a:off x="334833" y="5782473"/>
            <a:ext cx="841633" cy="732631"/>
          </a:xfrm>
          <a:prstGeom prst="triangl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Sassoon Infant Rg" panose="0200050303000002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1905402"/>
      </p:ext>
    </p:extLst>
  </p:cSld>
  <p:clrMapOvr>
    <a:masterClrMapping/>
  </p:clrMapOvr>
  <p:transition spd="slow">
    <p:sndAc>
      <p:stSnd>
        <p:snd r:embed="rId2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1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remove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94444E-6 4.07407E-6 C 0.00573 -0.00764 0.01337 -0.01181 0.02083 -0.01482 C 0.02656 -0.01737 0.03212 -0.02385 0.0375 -0.02755 C 0.04132 -0.0301 0.04028 -0.03056 0.04375 -0.03426 C 0.05121 -0.04283 0.05851 -0.05278 0.06666 -0.05973 C 0.0691 -0.06436 0.0717 -0.0669 0.075 -0.07037 C 0.07916 -0.07547 0.08194 -0.08172 0.08646 -0.08612 C 0.09219 -0.09746 0.10104 -0.10949 0.10833 -0.11922 C 0.11198 -0.12385 0.11337 -0.13102 0.11666 -0.13612 C 0.12517 -0.14885 0.13229 -0.16436 0.13958 -0.17894 C 0.1408 -0.18149 0.14097 -0.18449 0.14166 -0.18704 C 0.14271 -0.19121 0.14548 -0.19537 0.14687 -0.19977 C 0.15139 -0.21297 0.15243 -0.22778 0.15625 -0.2419 C 0.17135 -0.29537 0.17726 -0.35186 0.18437 -0.40787 C 0.18715 -0.43033 0.19149 -0.45255 0.19479 -0.475 C 0.19618 -0.48449 0.19653 -0.49399 0.19791 -0.50371 C 0.19896 -0.52107 0.20208 -0.53959 0.20208 -0.55649 C 0.20208 -0.55949 0.20139 -0.55093 0.20104 -0.54838 C 0.19982 -0.53704 0.19861 -0.52593 0.19791 -0.51528 C 0.19601 -0.48635 0.19062 -0.45857 0.1875 -0.4301 C 0.17864 -0.34699 0.16406 -0.26505 0.15625 -0.18149 C 0.1559 -0.17176 0.15521 -0.16204 0.15521 -0.15255 C 0.15521 -0.13866 0.1559 -0.12454 0.15625 -0.11065 C 0.15746 -0.07153 0.15816 -0.01621 0.19479 -0.00811 C 0.20729 -0.00996 0.21753 -0.01135 0.22812 -0.02061 C 0.23038 -0.02246 0.23281 -0.02454 0.23541 -0.02639 C 0.2375 -0.02732 0.24166 -0.02894 0.24166 -0.02871 C 0.24444 -0.03264 0.24826 -0.03473 0.25104 -0.03866 C 0.25625 -0.04607 0.26163 -0.05139 0.26666 -0.05811 C 0.26857 -0.06574 0.26632 -0.05857 0.27083 -0.06667 C 0.27639 -0.07593 0.28368 -0.0882 0.28646 -0.1 C 0.28541 -0.10047 0.28437 -0.10301 0.28333 -0.10255 C 0.28229 -0.10186 0.28437 -0.09838 0.28437 -0.09792 C 0.28958 -0.1051 0.29392 -0.10949 0.3 -0.11482 C 0.30208 -0.1169 0.30416 -0.11875 0.30625 -0.12037 C 0.30729 -0.12176 0.30937 -0.12338 0.30937 -0.12315 C 0.31528 -0.13565 0.30746 -0.1213 0.31458 -0.12894 C 0.32135 -0.13612 0.31198 -0.13102 0.31979 -0.13426 C 0.32448 -0.14074 0.33021 -0.14584 0.33541 -0.15093 C 0.33837 -0.15394 0.34219 -0.15602 0.34479 -0.15949 C 0.35399 -0.17176 0.36337 -0.18311 0.37083 -0.19676 C 0.37552 -0.20579 0.38107 -0.21644 0.38437 -0.22616 C 0.38576 -0.23033 0.38958 -0.23912 0.38958 -0.23843 C 0.39062 -0.24468 0.39219 -0.24885 0.39479 -0.25394 C 0.39722 -0.26667 0.39531 -0.26204 0.39896 -0.26922 C 0.40173 -0.2838 0.4066 -0.29815 0.40833 -0.31274 C 0.41007 -0.32616 0.41128 -0.33912 0.4125 -0.35232 C 0.4118 -0.37917 0.41215 -0.42801 0.40208 -0.45556 C 0.39982 -0.47061 0.39271 -0.48704 0.3875 -0.50116 C 0.38264 -0.51412 0.37778 -0.52709 0.37291 -0.54005 C 0.36788 -0.55348 0.35868 -0.56274 0.35208 -0.57477 C 0.34687 -0.58426 0.34097 -0.59213 0.33437 -0.59954 C 0.32378 -0.61227 0.30868 -0.63403 0.29479 -0.63866 C 0.28889 -0.64375 0.27882 -0.64885 0.27187 -0.65093 C 0.26892 -0.65394 0.26476 -0.65625 0.26146 -0.65787 C 0.25885 -0.65926 0.25573 -0.65926 0.25312 -0.66112 C 0.24913 -0.6632 0.24601 -0.66505 0.24166 -0.66621 C 0.2342 -0.67315 0.22326 -0.67362 0.21458 -0.67454 C 0.20399 -0.6713 0.19305 -0.67246 0.18229 -0.66945 C 0.18229 -0.66899 0.17187 -0.66574 0.16979 -0.66505 C 0.16701 -0.66412 0.16146 -0.66227 0.16146 -0.66204 C 0.15364 -0.65533 0.16354 -0.6632 0.15416 -0.65787 C 0.14809 -0.6544 0.13368 -0.64399 0.12812 -0.63866 C 0.12344 -0.63357 0.11962 -0.62755 0.11458 -0.62315 C 0.11128 -0.61667 0.10694 -0.61112 0.10312 -0.60556 C 0.09653 -0.59468 0.09114 -0.58218 0.08541 -0.57037 C 0.08125 -0.56204 0.07934 -0.55116 0.075 -0.5426 C 0.07274 -0.53079 0.06719 -0.51945 0.06562 -0.50672 C 0.06319 -0.48658 0.06406 -0.49584 0.0625 -0.48033 C 0.06319 -0.46505 0.06232 -0.45024 0.07083 -0.43843 C 0.07257 -0.43195 0.07482 -0.42709 0.07916 -0.42315 C 0.08368 -0.41412 0.09601 -0.39792 0.10416 -0.39422 C 0.10955 -0.38704 0.11649 -0.38195 0.12291 -0.37616 C 0.12916 -0.37061 0.12864 -0.36667 0.13541 -0.36389 C 0.13507 -0.36482 0.13437 -0.3676 0.13437 -0.36737 C 0.13819 -0.37547 0.13437 -0.37061 0.13958 -0.37061 C 0.14166 -0.37061 0.14375 -0.37153 0.14583 -0.37199 C 0.16719 -0.36991 0.18802 -0.36598 0.20937 -0.36389 C 0.23594 -0.36713 0.26337 -0.36042 0.28958 -0.36922 C 0.28923 -0.37061 0.28958 -0.37315 0.28854 -0.37315 C 0.2875 -0.37315 0.28698 -0.37061 0.2875 -0.36922 C 0.28802 -0.3676 0.28958 -0.36852 0.29062 -0.3676 C 0.28941 -0.37431 0.28958 -0.37524 0.28958 -0.37061 " pathEditMode="relative" rAng="0" ptsTypes="AAAAAAAAAAAAAAAAAAAAAAAAAAAAAAAAAAAAAAAAAAAAAAAAAAAAAAAAAAAAAAAAAAAAAAAAAAAAAAAAAAA">
                                      <p:cBhvr>
                                        <p:cTn id="6" dur="875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625" y="-33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9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4234922" y="5206668"/>
            <a:ext cx="4568823" cy="1320183"/>
          </a:xfrm>
          <a:prstGeom prst="roundRect">
            <a:avLst>
              <a:gd name="adj" fmla="val 3926"/>
            </a:avLst>
          </a:prstGeom>
          <a:solidFill>
            <a:srgbClr val="FFCC66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r>
              <a:rPr lang="en-GB" dirty="0">
                <a:solidFill>
                  <a:schemeClr val="tx1"/>
                </a:solidFill>
                <a:latin typeface="Sassoon Infant Rg" panose="02000503030000020003" pitchFamily="50" charset="0"/>
              </a:rPr>
              <a:t>Whoosh up then down</a:t>
            </a:r>
          </a:p>
          <a:p>
            <a:r>
              <a:rPr lang="en-GB" dirty="0">
                <a:solidFill>
                  <a:schemeClr val="tx1"/>
                </a:solidFill>
                <a:latin typeface="Sassoon Infant Rg" panose="02000503030000020003" pitchFamily="50" charset="0"/>
              </a:rPr>
              <a:t>Bend round, go up and down to the ground.</a:t>
            </a:r>
          </a:p>
          <a:p>
            <a:r>
              <a:rPr lang="en-GB" dirty="0">
                <a:solidFill>
                  <a:schemeClr val="tx1"/>
                </a:solidFill>
                <a:latin typeface="Sassoon Infant Rg" panose="02000503030000020003" pitchFamily="50" charset="0"/>
              </a:rPr>
              <a:t>Kick out a toe</a:t>
            </a:r>
          </a:p>
          <a:p>
            <a:r>
              <a:rPr lang="en-GB" dirty="0">
                <a:solidFill>
                  <a:schemeClr val="tx1"/>
                </a:solidFill>
                <a:latin typeface="Sassoon Infant Rg" panose="02000503030000020003" pitchFamily="50" charset="0"/>
              </a:rPr>
              <a:t>And u is ready to go.</a:t>
            </a:r>
          </a:p>
        </p:txBody>
      </p:sp>
      <p:pic>
        <p:nvPicPr>
          <p:cNvPr id="25603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5872" y="1571875"/>
            <a:ext cx="5118100" cy="326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/>
        </p:nvSpPr>
        <p:spPr>
          <a:xfrm>
            <a:off x="1675872" y="4229631"/>
            <a:ext cx="565150" cy="566737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Sassoon Infant Rg" panose="02000503030000020003" pitchFamily="50" charset="0"/>
            </a:endParaRPr>
          </a:p>
        </p:txBody>
      </p:sp>
      <p:pic>
        <p:nvPicPr>
          <p:cNvPr id="8199" name="Picture 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54513">
            <a:off x="2147360" y="3135843"/>
            <a:ext cx="947737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250826" y="225425"/>
            <a:ext cx="868362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000" dirty="0" smtClean="0">
                <a:latin typeface="Sassoon Infant Rg" panose="02000503030000020003" pitchFamily="50" charset="0"/>
              </a:rPr>
              <a:t>Click and watch the pencil to see it write.</a:t>
            </a:r>
            <a:endParaRPr lang="en-GB" altLang="en-US" sz="4000" dirty="0">
              <a:latin typeface="Sassoon Infant Rg" panose="02000503030000020003" pitchFamily="50" charset="0"/>
            </a:endParaRPr>
          </a:p>
        </p:txBody>
      </p:sp>
      <p:sp>
        <p:nvSpPr>
          <p:cNvPr id="13" name="Isosceles Triangle 12">
            <a:hlinkClick r:id="rId5" action="ppaction://hlinksldjump"/>
          </p:cNvPr>
          <p:cNvSpPr/>
          <p:nvPr/>
        </p:nvSpPr>
        <p:spPr>
          <a:xfrm rot="5400000" flipH="1" flipV="1">
            <a:off x="334833" y="5782473"/>
            <a:ext cx="841633" cy="732631"/>
          </a:xfrm>
          <a:prstGeom prst="triangl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Sassoon Infant Rg" panose="0200050303000002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8663068"/>
      </p:ext>
    </p:extLst>
  </p:cSld>
  <p:clrMapOvr>
    <a:masterClrMapping/>
  </p:clrMapOvr>
  <p:transition spd="slow">
    <p:sndAc>
      <p:stSnd>
        <p:snd r:embed="rId2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1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69" decel="49931" fill="remove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2.77778E-7 -1.48148E-6 C 0.00781 -0.00139 0.01389 -0.00463 0.02083 -0.00972 C 0.02483 -0.01273 0.02691 -0.0162 0.03125 -0.01805 C 0.03542 -0.02361 0.0401 -0.02754 0.04479 -0.03194 C 0.05017 -0.03704 0.05469 -0.04352 0.06042 -0.04861 C 0.06563 -0.05324 0.06788 -0.05995 0.07188 -0.06528 C 0.07778 -0.07315 0.08264 -0.08241 0.08854 -0.09028 C 0.08993 -0.09606 0.09201 -0.09815 0.09479 -0.10278 C 0.09896 -0.10995 0.10417 -0.11944 0.10729 -0.12778 C 0.11024 -0.13565 0.11424 -0.14305 0.11667 -0.15139 C 0.11823 -0.15648 0.12083 -0.16805 0.12292 -0.17222 C 0.12483 -0.17592 0.12674 -0.18055 0.12813 -0.18472 C 0.12951 -0.18866 0.12934 -0.19352 0.13125 -0.19722 C 0.13507 -0.20486 0.13785 -0.21319 0.14167 -0.22083 C 0.14288 -0.22731 0.14722 -0.24028 0.15 -0.24583 C 0.15295 -0.2618 0.14879 -0.24213 0.15313 -0.25555 C 0.15538 -0.2625 0.15625 -0.26991 0.15938 -0.27639 C 0.16059 -0.28333 0.16319 -0.28912 0.16458 -0.29583 C 0.16858 -0.31435 0.17257 -0.33287 0.17604 -0.35139 C 0.1776 -0.35926 0.17934 -0.36713 0.18125 -0.375 C 0.18194 -0.37778 0.18438 -0.38333 0.18229 -0.38333 C 0.18004 -0.38333 0.1809 -0.37778 0.18021 -0.375 C 0.17743 -0.36412 0.17656 -0.35278 0.175 -0.34167 C 0.17326 -0.32801 0.17031 -0.31504 0.16875 -0.30139 C 0.16372 -0.25787 0.16163 -0.21342 0.15833 -0.16944 C 0.15729 -0.12546 0.15208 -0.04514 0.19583 -0.03055 C 0.20799 -0.01991 0.22552 -0.01759 0.23958 -0.01528 C 0.25729 -0.01643 0.27674 -0.01597 0.29271 -0.02778 C 0.29705 -0.03102 0.30156 -0.03588 0.30521 -0.04028 C 0.30747 -0.04282 0.31146 -0.04861 0.31146 -0.04838 C 0.31372 -0.05764 0.32101 -0.06574 0.325 -0.07361 C 0.33021 -0.08426 0.33333 -0.09653 0.33854 -0.10694 C 0.34028 -0.11667 0.34375 -0.12917 0.34792 -0.1375 C 0.35278 -0.16319 0.36059 -0.18773 0.36458 -0.21389 C 0.37083 -0.25602 0.37587 -0.29907 0.38021 -0.34167 C 0.38212 -0.36111 0.38646 -0.38171 0.38646 -0.40139 C 0.38646 -0.40324 0.38576 -0.39768 0.38542 -0.39583 C 0.38472 -0.3912 0.38385 -0.38657 0.38333 -0.38194 C 0.38142 -0.36435 0.37899 -0.34676 0.37708 -0.32917 C 0.375 -0.30972 0.37031 -0.29236 0.36667 -0.27361 C 0.36146 -0.24768 0.35903 -0.21967 0.35625 -0.19305 C 0.35556 -0.17963 0.35469 -0.1662 0.35417 -0.15278 C 0.35347 -0.13426 0.35208 -0.09722 0.35208 -0.09699 C 0.3533 -0.0787 0.35243 -0.05995 0.35521 -0.04167 C 0.35538 -0.04028 0.35816 -0.02454 0.35938 -0.02222 C 0.36389 -0.01319 0.36944 -0.00903 0.37708 -0.00555 C 0.37917 -0.00463 0.38125 -0.0037 0.38333 -0.00278 C 0.38438 -0.00231 0.38646 -0.00139 0.38646 -0.00116 C 0.39844 -0.00231 0.40938 -0.00278 0.42083 -0.00694 C 0.42865 -0.00972 0.43524 -0.0162 0.44271 -0.01944 C 0.45104 -0.02778 0.45938 -0.03611 0.46667 -0.04583 C 0.46788 -0.05046 0.46979 -0.05579 0.47188 -0.05972 C 0.47517 -0.06597 0.47674 -0.06273 0.47917 -0.07222 C 0.47986 -0.075 0.48125 -0.08055 0.48125 -0.08032 " pathEditMode="relative" rAng="0" ptsTypes="AAAAAAAAAAAAAAAAAAAAAAAAAAAAAAAAAAAAAAAAAAAAAAAAAAAAAA">
                                      <p:cBhvr>
                                        <p:cTn id="6" dur="675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062" y="-20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9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8871" y="1648358"/>
            <a:ext cx="5959475" cy="336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/>
        </p:nvSpPr>
        <p:spPr>
          <a:xfrm>
            <a:off x="1475846" y="4434420"/>
            <a:ext cx="582612" cy="582613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Sassoon Infant Rg" panose="02000503030000020003" pitchFamily="50" charset="0"/>
            </a:endParaRPr>
          </a:p>
        </p:txBody>
      </p:sp>
      <p:pic>
        <p:nvPicPr>
          <p:cNvPr id="8199" name="Picture 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54513">
            <a:off x="1875896" y="3312058"/>
            <a:ext cx="947737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250826" y="225425"/>
            <a:ext cx="868362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000" dirty="0" smtClean="0">
                <a:latin typeface="Sassoon Infant Rg" panose="02000503030000020003" pitchFamily="50" charset="0"/>
              </a:rPr>
              <a:t>Click and watch the pencil to see it write.</a:t>
            </a:r>
            <a:endParaRPr lang="en-GB" altLang="en-US" sz="4000" dirty="0">
              <a:latin typeface="Sassoon Infant Rg" panose="02000503030000020003" pitchFamily="50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750733" y="5521577"/>
            <a:ext cx="5026024" cy="974656"/>
          </a:xfrm>
          <a:prstGeom prst="roundRect">
            <a:avLst>
              <a:gd name="adj" fmla="val 3926"/>
            </a:avLst>
          </a:prstGeom>
          <a:solidFill>
            <a:srgbClr val="FFCC66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r>
              <a:rPr lang="en-GB" dirty="0">
                <a:solidFill>
                  <a:schemeClr val="tx1"/>
                </a:solidFill>
                <a:latin typeface="Sassoon Infant Rg" panose="02000503030000020003" pitchFamily="50" charset="0"/>
              </a:rPr>
              <a:t>Whoosh up then down into the valley.</a:t>
            </a:r>
          </a:p>
          <a:p>
            <a:r>
              <a:rPr lang="en-GB" dirty="0">
                <a:solidFill>
                  <a:schemeClr val="tx1"/>
                </a:solidFill>
                <a:latin typeface="Sassoon Infant Rg" panose="02000503030000020003" pitchFamily="50" charset="0"/>
              </a:rPr>
              <a:t>Zoom back up and across the top to finish your v.</a:t>
            </a:r>
          </a:p>
        </p:txBody>
      </p:sp>
      <p:sp>
        <p:nvSpPr>
          <p:cNvPr id="13" name="Isosceles Triangle 12">
            <a:hlinkClick r:id="rId5" action="ppaction://hlinksldjump"/>
          </p:cNvPr>
          <p:cNvSpPr/>
          <p:nvPr/>
        </p:nvSpPr>
        <p:spPr>
          <a:xfrm rot="5400000" flipH="1" flipV="1">
            <a:off x="334833" y="5782473"/>
            <a:ext cx="841633" cy="732631"/>
          </a:xfrm>
          <a:prstGeom prst="triangl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Sassoon Infant Rg" panose="0200050303000002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1945050"/>
      </p:ext>
    </p:extLst>
  </p:cSld>
  <p:clrMapOvr>
    <a:masterClrMapping/>
  </p:clrMapOvr>
  <p:transition spd="slow">
    <p:sndAc>
      <p:stSnd>
        <p:snd r:embed="rId2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1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remove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3.61111E-6 -0.00555 C 0.0052 -0.00717 0.00764 -0.00949 0.0125 -0.0125 C 0.01545 -0.01435 0.01909 -0.01412 0.02187 -0.01666 C 0.0283 -0.02245 0.0342 -0.02916 0.04062 -0.03472 C 0.04461 -0.04282 0.05277 -0.04768 0.05833 -0.05416 C 0.06319 -0.05995 0.06753 -0.06875 0.07291 -0.07361 C 0.07673 -0.08125 0.08264 -0.08703 0.08645 -0.09444 C 0.09166 -0.10509 0.09739 -0.11319 0.10416 -0.12222 C 0.10573 -0.12847 0.10972 -0.13333 0.1125 -0.13888 C 0.1177 -0.14953 0.12257 -0.16203 0.12916 -0.17083 C 0.13177 -0.18125 0.12986 -0.17685 0.13437 -0.18472 C 0.13698 -0.1949 0.14236 -0.203 0.14583 -0.2125 C 0.15069 -0.22546 0.15607 -0.23819 0.16041 -0.25138 C 0.16458 -0.26412 0.16857 -0.27708 0.17187 -0.29027 C 0.17482 -0.30185 0.17604 -0.31388 0.1802 -0.325 C 0.18246 -0.3405 0.18698 -0.35532 0.18958 -0.37083 C 0.19201 -0.38564 0.19323 -0.40092 0.19687 -0.41527 C 0.19809 -0.40416 0.19982 -0.39305 0.20104 -0.38194 C 0.20295 -0.3655 0.2033 -0.34768 0.20729 -0.33194 C 0.21093 -0.31759 0.21475 -0.30231 0.21666 -0.2875 C 0.21823 -0.27453 0.21909 -0.26157 0.22083 -0.24861 C 0.22586 -0.21226 0.23316 -0.17638 0.23854 -0.14027 C 0.24305 -0.10995 0.24791 -0.07939 0.2552 -0.05 C 0.25764 -0.04004 0.25955 -0.02962 0.26145 -0.01944 C 0.26232 -0.01481 0.26458 -0.00555 0.26458 -0.00532 C 0.26857 -0.01342 0.26961 -0.0243 0.27187 -0.03333 C 0.27309 -0.03819 0.27691 -0.04097 0.27812 -0.04583 C 0.28055 -0.05555 0.28836 -0.07175 0.2927 -0.08055 C 0.29409 -0.08356 0.29444 -0.08726 0.29583 -0.09027 C 0.30243 -0.10578 0.31024 -0.1206 0.31666 -0.13634 C 0.31996 -0.14398 0.32187 -0.15231 0.32604 -0.15972 C 0.32882 -0.17083 0.33645 -0.19328 0.34166 -0.20277 C 0.34357 -0.21018 0.34635 -0.21666 0.34895 -0.22361 C 0.35156 -0.23055 0.35295 -0.23865 0.3552 -0.24583 C 0.35746 -0.25277 0.36093 -0.25972 0.36354 -0.26666 C 0.36788 -0.27824 0.3717 -0.28981 0.37604 -0.30138 C 0.38159 -0.31597 0.38836 -0.32986 0.39375 -0.34444 C 0.39948 -0.35949 0.40642 -0.37476 0.41145 -0.39027 C 0.41284 -0.3949 0.41354 -0.4 0.41562 -0.40416 C 0.41701 -0.40694 0.41979 -0.4125 0.41979 -0.41226 C 0.42031 -0.41018 0.42118 -0.40555 0.42291 -0.40416 C 0.43142 -0.39699 0.45191 -0.39351 0.46145 -0.39166 C 0.49132 -0.39305 0.51979 -0.39768 0.54895 -0.40555 C 0.55468 -0.40717 0.56232 -0.40902 0.5677 -0.4125 C 0.57465 -0.41712 0.58159 -0.42175 0.58854 -0.42638 " pathEditMode="relative" rAng="0" ptsTypes="AAAAAAAAAAAAAAAAAAAAAAAAAAAAAAAAAAAAAAAAAAAAA">
                                      <p:cBhvr>
                                        <p:cTn id="6" dur="6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27" y="-21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9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675" y="2336273"/>
            <a:ext cx="7229475" cy="306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/>
        </p:nvSpPr>
        <p:spPr>
          <a:xfrm>
            <a:off x="900113" y="4869923"/>
            <a:ext cx="547687" cy="547687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Sassoon Infant Rg" panose="02000503030000020003" pitchFamily="50" charset="0"/>
            </a:endParaRPr>
          </a:p>
        </p:txBody>
      </p:sp>
      <p:pic>
        <p:nvPicPr>
          <p:cNvPr id="8199" name="Picture 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54513">
            <a:off x="1338263" y="3731685"/>
            <a:ext cx="946150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250826" y="225425"/>
            <a:ext cx="868362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000" dirty="0" smtClean="0">
                <a:latin typeface="Sassoon Infant Rg" panose="02000503030000020003" pitchFamily="50" charset="0"/>
              </a:rPr>
              <a:t>Click and watch the pencil to see it write.</a:t>
            </a:r>
            <a:endParaRPr lang="en-GB" altLang="en-US" sz="4000" dirty="0">
              <a:latin typeface="Sassoon Infant Rg" panose="02000503030000020003" pitchFamily="50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572000" y="5653300"/>
            <a:ext cx="4068763" cy="907838"/>
          </a:xfrm>
          <a:prstGeom prst="roundRect">
            <a:avLst>
              <a:gd name="adj" fmla="val 3926"/>
            </a:avLst>
          </a:prstGeom>
          <a:solidFill>
            <a:srgbClr val="FFCC66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r>
              <a:rPr lang="en-GB" dirty="0">
                <a:solidFill>
                  <a:schemeClr val="tx1"/>
                </a:solidFill>
                <a:latin typeface="Sassoon Infant Rg" panose="02000503030000020003" pitchFamily="50" charset="0"/>
              </a:rPr>
              <a:t>Whoosh in, then down and back up.</a:t>
            </a:r>
          </a:p>
          <a:p>
            <a:r>
              <a:rPr lang="en-GB" dirty="0">
                <a:solidFill>
                  <a:schemeClr val="tx1"/>
                </a:solidFill>
                <a:latin typeface="Sassoon Infant Rg" panose="02000503030000020003" pitchFamily="50" charset="0"/>
              </a:rPr>
              <a:t>Down again, up and across at the top.</a:t>
            </a:r>
          </a:p>
        </p:txBody>
      </p:sp>
      <p:sp>
        <p:nvSpPr>
          <p:cNvPr id="13" name="Isosceles Triangle 12">
            <a:hlinkClick r:id="rId5" action="ppaction://hlinksldjump"/>
          </p:cNvPr>
          <p:cNvSpPr/>
          <p:nvPr/>
        </p:nvSpPr>
        <p:spPr>
          <a:xfrm rot="5400000" flipH="1" flipV="1">
            <a:off x="334833" y="5782473"/>
            <a:ext cx="841633" cy="732631"/>
          </a:xfrm>
          <a:prstGeom prst="triangl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Sassoon Infant Rg" panose="0200050303000002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4974642"/>
      </p:ext>
    </p:extLst>
  </p:cSld>
  <p:clrMapOvr>
    <a:masterClrMapping/>
  </p:clrMapOvr>
  <p:transition spd="slow">
    <p:sndAc>
      <p:stSnd>
        <p:snd r:embed="rId2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1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remove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2.77778E-7 1.11022E-16 C 0.0059 -0.0044 0.01198 -0.00903 0.01771 -0.01389 C 0.01962 -0.01551 0.02274 -0.01944 0.025 -0.02083 C 0.02917 -0.02361 0.02743 -0.02037 0.03125 -0.025 C 0.03733 -0.03218 0.04392 -0.03866 0.05 -0.04583 C 0.05538 -0.05231 0.05955 -0.05995 0.06458 -0.06667 C 0.06944 -0.07315 0.07483 -0.0787 0.07917 -0.08611 C 0.08715 -0.09977 0.09427 -0.11435 0.10208 -0.12778 C 0.1059 -0.13449 0.10816 -0.14282 0.1125 -0.14861 C 0.11406 -0.15671 0.1184 -0.1662 0.12292 -0.17222 C 0.12448 -0.17824 0.12708 -0.18333 0.12917 -0.18889 C 0.13767 -0.21157 0.14757 -0.2338 0.15521 -0.25694 C 0.16076 -0.27361 0.16424 -0.29167 0.16979 -0.30833 C 0.17292 -0.31782 0.17274 -0.3287 0.17708 -0.3375 C 0.17934 -0.34954 0.18004 -0.36157 0.18229 -0.37361 C 0.18594 -0.3662 0.18576 -0.3588 0.18646 -0.35 C 0.18976 -0.26667 0.20747 -0.18681 0.21458 -0.10417 C 0.21615 -0.08611 0.21754 -0.07014 0.22083 -0.05278 C 0.22274 -0.04236 0.22309 -0.03426 0.23125 -0.03056 C 0.23611 -0.04028 0.24097 -0.05 0.24583 -0.05972 C 0.24774 -0.06366 0.24965 -0.06898 0.25208 -0.07222 C 0.25625 -0.07778 0.26007 -0.08426 0.26354 -0.09028 C 0.26858 -0.09884 0.27135 -0.10903 0.27708 -0.11667 C 0.27969 -0.12685 0.28576 -0.13634 0.28958 -0.14583 C 0.29444 -0.15787 0.29844 -0.1706 0.30417 -0.18194 C 0.30625 -0.19306 0.31163 -0.20486 0.31563 -0.21528 C 0.31667 -0.21806 0.31754 -0.22083 0.31875 -0.22361 C 0.31997 -0.22662 0.32292 -0.23194 0.32292 -0.23171 C 0.325 -0.24259 0.32986 -0.25463 0.33438 -0.26389 C 0.33611 -0.27315 0.34028 -0.28194 0.34375 -0.29028 C 0.34722 -0.29815 0.34896 -0.30648 0.35313 -0.31389 C 0.35625 -0.32639 0.36198 -0.34421 0.37188 -0.34861 C 0.37448 -0.33819 0.375 -0.32731 0.37708 -0.31667 C 0.38316 -0.28634 0.3908 -0.25694 0.39688 -0.22639 C 0.40069 -0.20602 0.40191 -0.18333 0.40365 -0.1625 C 0.40625 -0.14097 0.41215 -0.11944 0.41649 -0.09861 C 0.42049 -0.08056 0.42413 -0.06227 0.42813 -0.04444 C 0.43021 -0.03495 0.43194 -0.02569 0.43958 -0.02222 C 0.4467 -0.02546 0.44618 -0.03681 0.44983 -0.04444 C 0.45243 -0.05718 0.4592 -0.06852 0.46458 -0.07917 C 0.47292 -0.09653 0.47795 -0.11667 0.4875 -0.13333 C 0.4908 -0.14745 0.49705 -0.16042 0.50208 -0.17361 C 0.50504 -0.18171 0.50747 -0.19005 0.51129 -0.19722 C 0.51649 -0.21759 0.52413 -0.23519 0.53125 -0.25417 C 0.53576 -0.2662 0.53854 -0.2794 0.54462 -0.29028 C 0.54722 -0.30023 0.55278 -0.31204 0.55729 -0.32083 C 0.55816 -0.32639 0.55799 -0.32685 0.56024 -0.33194 C 0.56163 -0.33472 0.56458 -0.34028 0.56458 -0.34005 C 0.56597 -0.34745 0.56892 -0.35231 0.57188 -0.35833 C 0.57205 -0.35856 0.57674 -0.37361 0.57708 -0.375 C 0.5783 -0.37245 0.57865 -0.36875 0.58021 -0.36667 C 0.58299 -0.36296 0.59219 -0.35995 0.59583 -0.35833 C 0.61163 -0.35139 0.6283 -0.35 0.64479 -0.34861 C 0.67153 -0.34977 0.69722 -0.34931 0.71979 -0.36944 C 0.72274 -0.37199 0.72552 -0.37292 0.72813 -0.37639 " pathEditMode="relative" rAng="0" ptsTypes="AAAAAAAAAAAAAAAAAAAAAAAAAAAAAAAAAAAAAAAAAAAAAAAAAAAAAAA">
                                      <p:cBhvr>
                                        <p:cTn id="6" dur="7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406" y="-18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9"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250826" y="225425"/>
            <a:ext cx="868362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000" dirty="0" smtClean="0">
                <a:latin typeface="Sassoon Infant Rg" panose="02000503030000020003" pitchFamily="50" charset="0"/>
              </a:rPr>
              <a:t>Click and watch the pencil to see it write.</a:t>
            </a:r>
            <a:endParaRPr lang="en-GB" altLang="en-US" sz="4000" dirty="0">
              <a:latin typeface="Sassoon Infant Rg" panose="02000503030000020003" pitchFamily="50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50826" y="1100721"/>
            <a:ext cx="7302499" cy="1013830"/>
          </a:xfrm>
          <a:prstGeom prst="roundRect">
            <a:avLst>
              <a:gd name="adj" fmla="val 3926"/>
            </a:avLst>
          </a:prstGeom>
          <a:solidFill>
            <a:srgbClr val="FFCC66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r>
              <a:rPr lang="en-GB" dirty="0">
                <a:solidFill>
                  <a:schemeClr val="tx1"/>
                </a:solidFill>
                <a:latin typeface="Sassoon Infant Rg" panose="02000503030000020003" pitchFamily="50" charset="0"/>
              </a:rPr>
              <a:t>Climb up to the top and then slide down from left to right and have a rest.</a:t>
            </a:r>
          </a:p>
          <a:p>
            <a:r>
              <a:rPr lang="en-GB" dirty="0">
                <a:solidFill>
                  <a:schemeClr val="tx1"/>
                </a:solidFill>
                <a:latin typeface="Sassoon Infant Rg" panose="02000503030000020003" pitchFamily="50" charset="0"/>
              </a:rPr>
              <a:t>Jump back to the top, go </a:t>
            </a:r>
            <a:r>
              <a:rPr lang="en-GB" dirty="0" smtClean="0">
                <a:solidFill>
                  <a:schemeClr val="tx1"/>
                </a:solidFill>
                <a:latin typeface="Sassoon Infant Rg" panose="02000503030000020003" pitchFamily="50" charset="0"/>
              </a:rPr>
              <a:t>from right </a:t>
            </a:r>
            <a:r>
              <a:rPr lang="en-GB" dirty="0">
                <a:solidFill>
                  <a:schemeClr val="tx1"/>
                </a:solidFill>
                <a:latin typeface="Sassoon Infant Rg" panose="02000503030000020003" pitchFamily="50" charset="0"/>
              </a:rPr>
              <a:t>to left and you have an x!</a:t>
            </a:r>
          </a:p>
        </p:txBody>
      </p:sp>
      <p:pic>
        <p:nvPicPr>
          <p:cNvPr id="2867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404" y="2407709"/>
            <a:ext cx="5100637" cy="346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/>
        </p:nvSpPr>
        <p:spPr>
          <a:xfrm>
            <a:off x="1848379" y="5265209"/>
            <a:ext cx="592137" cy="59213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Sassoon Infant Rg" panose="02000503030000020003" pitchFamily="50" charset="0"/>
            </a:endParaRPr>
          </a:p>
        </p:txBody>
      </p:sp>
      <p:pic>
        <p:nvPicPr>
          <p:cNvPr id="8199" name="Picture 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54513">
            <a:off x="2302404" y="4136497"/>
            <a:ext cx="946150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3722672"/>
      </p:ext>
    </p:extLst>
  </p:cSld>
  <p:clrMapOvr>
    <a:masterClrMapping/>
  </p:clrMapOvr>
  <p:transition spd="slow">
    <p:sndAc>
      <p:stSnd>
        <p:snd r:embed="rId2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1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remove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3.05556E-6 4.07407E-6 C 0.00729 -0.00834 0.01528 -0.01366 0.02292 -0.02084 C 0.03039 -0.02801 0.03646 -0.0375 0.04375 -0.04445 C 0.04879 -0.04908 0.05365 -0.05417 0.05834 -0.05973 C 0.07622 -0.08149 0.09063 -0.10764 0.10625 -0.13195 C 0.10973 -0.13727 0.11129 -0.14445 0.11459 -0.15 C 0.11893 -0.15718 0.12275 -0.16505 0.12709 -0.17223 C 0.12969 -0.18287 0.14028 -0.20463 0.14584 -0.21389 C 0.1474 -0.22037 0.15157 -0.22547 0.15313 -0.23195 C 0.15695 -0.24746 0.16111 -0.26459 0.16667 -0.27917 C 0.17084 -0.29051 0.17535 -0.30301 0.17813 -0.31528 C 0.18125 -0.32917 0.18559 -0.34306 0.18854 -0.35695 C 0.19254 -0.3757 0.19427 -0.39537 0.19896 -0.41389 C 0.20104 -0.40533 0.20348 -0.39954 0.20834 -0.39306 C 0.21007 -0.38588 0.20816 -0.39121 0.21354 -0.38473 C 0.2158 -0.38218 0.21979 -0.37639 0.21979 -0.37616 C 0.22257 -0.36505 0.23507 -0.35718 0.24063 -0.34723 C 0.24809 -0.3338 0.25782 -0.32153 0.26667 -0.30973 C 0.27032 -0.30487 0.27327 -0.29815 0.27709 -0.29306 C 0.28073 -0.2882 0.28507 -0.28334 0.28854 -0.27778 C 0.29532 -0.26667 0.30278 -0.24792 0.31146 -0.24028 C 0.32309 -0.2169 0.33577 -0.19422 0.34896 -0.17223 C 0.35261 -0.15787 0.36736 -0.1382 0.375 -0.12639 C 0.38907 -0.10463 0.40035 -0.0801 0.41563 -0.05973 C 0.41841 -0.05602 0.42014 -0.05093 0.42292 -0.04723 C 0.42483 -0.03959 0.42865 -0.03241 0.43229 -0.02639 C 0.43716 -0.01806 0.44028 -0.0088 0.44584 -0.00139 C 0.44653 -0.00278 0.44705 -0.0044 0.44792 -0.00556 C 0.44983 -0.00764 0.45417 -0.01112 0.45417 -0.01088 C 0.46632 -0.01019 0.47136 -0.01019 0.48125 -0.00695 C 0.48559 -0.00556 0.48594 -0.00417 0.49063 4.07407E-6 C 0.49167 0.00092 0.49375 0.00277 0.49375 0.00301 C 0.49705 0.00949 0.49479 0.01481 0.49375 0.02222 C 0.49132 0.03865 0.48785 0.05324 0.48229 0.06805 C 0.47848 0.07824 0.46771 0.10277 0.46146 0.11111 C 0.45434 0.1206 0.44514 0.12916 0.43646 0.13611 C 0.42778 0.14305 0.41893 0.15231 0.4092 0.15694 C 0.39393 0.16435 0.37882 0.16643 0.36233 0.16805 C 0.32414 0.16643 0.28473 0.16296 0.24688 0.15277 C 0.23282 0.14907 0.21997 0.14074 0.20625 0.13611 C 0.20209 0.1324 0.19653 0.12939 0.19167 0.12777 C 0.18455 0.12152 0.1783 0.11551 0.17188 0.10833 C 0.16841 0.10439 0.16441 0.10208 0.16146 0.09722 C 0.154 0.08541 0.14879 0.07338 0.14375 0.05972 C 0.13959 0.04884 0.13664 0.03287 0.13542 0.02083 C 0.13403 0.00671 0.13143 0.00694 0.1375 0.00972 C 0.1382 0.00833 0.13872 0.00671 0.13959 0.00555 C 0.14045 0.00439 0.14184 0.00393 0.14271 0.00277 C 0.14792 -0.00533 0.15052 -0.01482 0.15729 -0.02084 C 0.16545 -0.03727 0.17882 -0.04977 0.18959 -0.0625 C 0.19861 -0.07315 0.20643 -0.08542 0.21563 -0.09584 C 0.21927 -0.1 0.22118 -0.10602 0.225 -0.10973 C 0.23039 -0.11482 0.23559 -0.12037 0.24063 -0.12639 C 0.25452 -0.14329 0.26719 -0.16135 0.28229 -0.17639 C 0.28368 -0.17778 0.2842 -0.18033 0.28542 -0.18195 C 0.29236 -0.19213 0.30018 -0.20162 0.30729 -0.21112 C 0.31389 -0.21991 0.32257 -0.22593 0.32917 -0.23473 C 0.33733 -0.24561 0.34757 -0.25811 0.35729 -0.26667 C 0.36198 -0.27639 0.3717 -0.28241 0.37813 -0.29028 C 0.38403 -0.29746 0.39011 -0.30394 0.39584 -0.31112 C 0.40782 -0.32593 0.4 -0.31852 0.40729 -0.325 C 0.41129 -0.33311 0.40712 -0.3257 0.41459 -0.33473 C 0.42396 -0.3463 0.43334 -0.35787 0.44271 -0.36945 C 0.45226 -0.38125 0.46094 -0.39584 0.47188 -0.40556 C 0.475 -0.41181 0.47952 -0.41574 0.48334 -0.42084 " pathEditMode="relative" rAng="0" ptsTypes="AAAAAAAAAAAAAAAAAAAAAAAAAAAAAAAAAAAAAAAAAAAAAAAAAAAAAAAAAAAAAAAAA">
                                      <p:cBhvr>
                                        <p:cTn id="6" dur="8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57" y="-1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9"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250826" y="225425"/>
            <a:ext cx="868362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000" dirty="0" smtClean="0">
                <a:latin typeface="Sassoon Infant Rg" panose="02000503030000020003" pitchFamily="50" charset="0"/>
              </a:rPr>
              <a:t>Click and watch the pencil to see it write.</a:t>
            </a:r>
            <a:endParaRPr lang="en-GB" altLang="en-US" sz="4000" dirty="0">
              <a:latin typeface="Sassoon Infant Rg" panose="02000503030000020003" pitchFamily="50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50827" y="1103753"/>
            <a:ext cx="4092574" cy="1363312"/>
          </a:xfrm>
          <a:prstGeom prst="roundRect">
            <a:avLst>
              <a:gd name="adj" fmla="val 3926"/>
            </a:avLst>
          </a:prstGeom>
          <a:solidFill>
            <a:srgbClr val="FFCC66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r>
              <a:rPr lang="en-GB" dirty="0" smtClean="0">
                <a:solidFill>
                  <a:schemeClr val="tx1"/>
                </a:solidFill>
                <a:latin typeface="Sassoon Infant Rg" panose="02000503030000020003" pitchFamily="50" charset="0"/>
              </a:rPr>
              <a:t>Whoosh </a:t>
            </a:r>
            <a:r>
              <a:rPr lang="en-GB" dirty="0">
                <a:solidFill>
                  <a:schemeClr val="tx1"/>
                </a:solidFill>
                <a:latin typeface="Sassoon Infant Rg" panose="02000503030000020003" pitchFamily="50" charset="0"/>
              </a:rPr>
              <a:t>up then down and bend round.</a:t>
            </a:r>
          </a:p>
          <a:p>
            <a:r>
              <a:rPr lang="en-GB" dirty="0">
                <a:solidFill>
                  <a:schemeClr val="tx1"/>
                </a:solidFill>
                <a:latin typeface="Sassoon Infant Rg" panose="02000503030000020003" pitchFamily="50" charset="0"/>
              </a:rPr>
              <a:t>Go up then down underground.</a:t>
            </a:r>
          </a:p>
          <a:p>
            <a:r>
              <a:rPr lang="en-GB" dirty="0">
                <a:solidFill>
                  <a:schemeClr val="tx1"/>
                </a:solidFill>
                <a:latin typeface="Sassoon Infant Rg" panose="02000503030000020003" pitchFamily="50" charset="0"/>
              </a:rPr>
              <a:t>Loop the tail under the </a:t>
            </a:r>
            <a:r>
              <a:rPr lang="en-GB" dirty="0" smtClean="0">
                <a:solidFill>
                  <a:schemeClr val="tx1"/>
                </a:solidFill>
                <a:latin typeface="Sassoon Infant Rg" panose="02000503030000020003" pitchFamily="50" charset="0"/>
              </a:rPr>
              <a:t>line,</a:t>
            </a:r>
            <a:endParaRPr lang="en-GB" dirty="0">
              <a:solidFill>
                <a:schemeClr val="tx1"/>
              </a:solidFill>
              <a:latin typeface="Sassoon Infant Rg" panose="02000503030000020003" pitchFamily="50" charset="0"/>
            </a:endParaRPr>
          </a:p>
          <a:p>
            <a:r>
              <a:rPr lang="en-GB" dirty="0">
                <a:solidFill>
                  <a:schemeClr val="tx1"/>
                </a:solidFill>
                <a:latin typeface="Sassoon Infant Rg" panose="02000503030000020003" pitchFamily="50" charset="0"/>
              </a:rPr>
              <a:t>Lead the y out and it’s looking fine.</a:t>
            </a:r>
          </a:p>
        </p:txBody>
      </p:sp>
      <p:pic>
        <p:nvPicPr>
          <p:cNvPr id="29699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806" y="1785409"/>
            <a:ext cx="3609975" cy="465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/>
        </p:nvSpPr>
        <p:spPr>
          <a:xfrm>
            <a:off x="2655356" y="3847572"/>
            <a:ext cx="447675" cy="447675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Sassoon Infant Rg" panose="02000503030000020003" pitchFamily="50" charset="0"/>
            </a:endParaRPr>
          </a:p>
        </p:txBody>
      </p:sp>
      <p:pic>
        <p:nvPicPr>
          <p:cNvPr id="8199" name="Picture 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54513">
            <a:off x="2991906" y="2680759"/>
            <a:ext cx="947738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Isosceles Triangle 12">
            <a:hlinkClick r:id="rId5" action="ppaction://hlinksldjump"/>
          </p:cNvPr>
          <p:cNvSpPr/>
          <p:nvPr/>
        </p:nvSpPr>
        <p:spPr>
          <a:xfrm rot="5400000" flipH="1" flipV="1">
            <a:off x="334833" y="5782473"/>
            <a:ext cx="841633" cy="732631"/>
          </a:xfrm>
          <a:prstGeom prst="triangl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Sassoon Infant Rg" panose="0200050303000002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8677933"/>
      </p:ext>
    </p:extLst>
  </p:cSld>
  <p:clrMapOvr>
    <a:masterClrMapping/>
  </p:clrMapOvr>
  <p:transition spd="slow">
    <p:sndAc>
      <p:stSnd>
        <p:snd r:embed="rId2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1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74" decel="49926" fill="remove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2.22222E-6 -3.7037E-6 C 0.01111 -0.00648 0.01944 -0.01226 0.02916 -0.02083 C 0.03229 -0.02361 0.03541 -0.02639 0.03854 -0.02916 C 0.04062 -0.03101 0.04479 -0.03472 0.04479 -0.03449 C 0.04757 -0.04027 0.05208 -0.0449 0.05625 -0.04861 C 0.06076 -0.05764 0.06684 -0.06504 0.07187 -0.07361 C 0.07951 -0.08657 0.08576 -0.10162 0.09271 -0.11527 C 0.09531 -0.12037 0.09635 -0.12685 0.09896 -0.13194 C 0.10104 -0.14328 0.10972 -0.16064 0.11354 -0.17222 C 0.12153 -0.19629 0.12396 -0.22384 0.13021 -0.24861 C 0.13333 -0.26088 0.13437 -0.27384 0.1375 -0.28611 C 0.13854 -0.29051 0.13871 -0.29537 0.13958 -0.3 C 0.13993 -0.30185 0.14062 -0.3074 0.14062 -0.30555 C 0.14062 -0.2949 0.1375 -0.28287 0.13646 -0.27222 C 0.13368 -0.2449 0.13194 -0.21736 0.12812 -0.19027 C 0.12621 -0.17662 0.12587 -0.17291 0.125 -0.15972 C 0.1243 -0.14814 0.12291 -0.125 0.12291 -0.12476 C 0.12413 -0.08657 0.12205 -0.03912 0.14896 -0.01527 C 0.15173 -0.01296 0.15521 -0.00833 0.15833 -0.00694 C 0.16597 -0.00347 0.17344 -0.00139 0.18125 -3.7037E-6 C 0.19774 -0.00208 0.21232 -0.00439 0.22812 -0.00972 C 0.23403 -0.01504 0.2401 -0.01967 0.24583 -0.025 C 0.2493 -0.02824 0.25052 -0.03287 0.25416 -0.03611 C 0.26041 -0.04838 0.26649 -0.06088 0.27187 -0.07361 C 0.27604 -0.08333 0.27413 -0.07476 0.27708 -0.08472 C 0.28941 -0.12592 0.29219 -0.1699 0.29583 -0.21389 C 0.29705 -0.22916 0.29861 -0.24444 0.3 -0.25972 C 0.30017 -0.26111 0.30208 -0.28541 0.30208 -0.28611 C 0.30191 -0.28819 0.30069 -0.2824 0.3 -0.28055 C 0.29791 -0.26458 0.29739 -0.24791 0.29479 -0.23194 C 0.29219 -0.21643 0.28906 -0.20046 0.2875 -0.18472 C 0.28368 -0.14467 0.28316 -0.10393 0.28021 -0.06389 C 0.27778 -0.03078 0.27222 0.00209 0.26771 0.03473 C 0.26389 0.0625 0.25972 0.09028 0.25625 0.11806 C 0.25416 0.13496 0.25208 0.15162 0.24791 0.16806 C 0.23993 0.2 0.23646 0.23357 0.225 0.26389 C 0.22239 0.27084 0.21441 0.29028 0.20833 0.29306 C 0.20052 0.29653 0.19323 0.30209 0.18541 0.30556 C 0.17361 0.30463 0.16024 0.30371 0.15 0.29445 C 0.14722 0.28889 0.1401 0.27963 0.13854 0.27361 C 0.1368 0.2669 0.13541 0.26111 0.13437 0.25417 C 0.13594 0.23635 0.13941 0.21991 0.14375 0.20278 C 0.14566 0.19537 0.14913 0.1882 0.15104 0.18056 C 0.1533 0.17153 0.16024 0.16297 0.16458 0.15556 C 0.17083 0.14491 0.17795 0.12986 0.18646 0.12223 C 0.18941 0.11621 0.1934 0.10949 0.19791 0.10556 C 0.2 0.10371 0.20243 0.10232 0.20416 0.1 C 0.20989 0.09236 0.2158 0.08496 0.22187 0.07778 C 0.22587 0.07315 0.23073 0.06389 0.23541 0.05973 C 0.24496 0.05116 0.23003 0.06482 0.24271 0.05139 C 0.24566 0.04815 0.24948 0.04653 0.25208 0.04306 C 0.26423 0.02662 0.27951 0.01227 0.29375 -3.7037E-6 C 0.30746 -0.01226 0.32083 -0.025 0.33541 -0.03611 C 0.34184 -0.04097 0.34514 -0.04907 0.35 -0.05555 C 0.35052 -0.05625 0.3493 -0.0537 0.34896 -0.05277 " pathEditMode="relative" rAng="0" ptsTypes="AAAAAAAAAAAAAAAAAAAAAAAAAAAAAAAAAAAAAAAAAAAAAAAAAAAAAAA">
                                      <p:cBhvr>
                                        <p:cTn id="6" dur="675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00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9"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3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162" y="2041525"/>
            <a:ext cx="4800600" cy="346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/>
        </p:nvSpPr>
        <p:spPr>
          <a:xfrm>
            <a:off x="2160587" y="4927600"/>
            <a:ext cx="598487" cy="59848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Sassoon Infant Rg" panose="02000503030000020003" pitchFamily="50" charset="0"/>
            </a:endParaRPr>
          </a:p>
        </p:txBody>
      </p:sp>
      <p:pic>
        <p:nvPicPr>
          <p:cNvPr id="8199" name="Picture 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54513">
            <a:off x="2511424" y="3770313"/>
            <a:ext cx="946150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250826" y="225425"/>
            <a:ext cx="868362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000" dirty="0" smtClean="0">
                <a:latin typeface="Sassoon Infant Rg" panose="02000503030000020003" pitchFamily="50" charset="0"/>
              </a:rPr>
              <a:t>Click and watch the pencil to see it write.</a:t>
            </a:r>
            <a:endParaRPr lang="en-GB" altLang="en-US" sz="4000" dirty="0">
              <a:latin typeface="Sassoon Infant Rg" panose="02000503030000020003" pitchFamily="50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50825" y="1682962"/>
            <a:ext cx="3728508" cy="887538"/>
          </a:xfrm>
          <a:prstGeom prst="roundRect">
            <a:avLst>
              <a:gd name="adj" fmla="val 3926"/>
            </a:avLst>
          </a:prstGeom>
          <a:solidFill>
            <a:srgbClr val="FFCC66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r>
              <a:rPr lang="en-GB" dirty="0" smtClean="0">
                <a:solidFill>
                  <a:schemeClr val="tx1"/>
                </a:solidFill>
                <a:latin typeface="Sassoon Infant Rg" panose="02000503030000020003" pitchFamily="50" charset="0"/>
              </a:rPr>
              <a:t>Whoosh up then to the right. </a:t>
            </a:r>
          </a:p>
          <a:p>
            <a:r>
              <a:rPr lang="en-GB" dirty="0" smtClean="0">
                <a:solidFill>
                  <a:schemeClr val="tx1"/>
                </a:solidFill>
                <a:latin typeface="Sassoon Infant Rg" panose="02000503030000020003" pitchFamily="50" charset="0"/>
              </a:rPr>
              <a:t>Zig zag down and back to the right.</a:t>
            </a:r>
            <a:endParaRPr lang="en-GB" dirty="0">
              <a:solidFill>
                <a:schemeClr val="tx1"/>
              </a:solidFill>
              <a:latin typeface="Sassoon Infant Rg" panose="02000503030000020003" pitchFamily="50" charset="0"/>
            </a:endParaRPr>
          </a:p>
        </p:txBody>
      </p:sp>
      <p:sp>
        <p:nvSpPr>
          <p:cNvPr id="13" name="Isosceles Triangle 12">
            <a:hlinkClick r:id="rId5" action="ppaction://hlinksldjump"/>
          </p:cNvPr>
          <p:cNvSpPr/>
          <p:nvPr/>
        </p:nvSpPr>
        <p:spPr>
          <a:xfrm rot="5400000" flipH="1" flipV="1">
            <a:off x="334833" y="5782473"/>
            <a:ext cx="841633" cy="732631"/>
          </a:xfrm>
          <a:prstGeom prst="triangl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Sassoon Infant Rg" panose="0200050303000002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57693"/>
      </p:ext>
    </p:extLst>
  </p:cSld>
  <p:clrMapOvr>
    <a:masterClrMapping/>
  </p:clrMapOvr>
  <p:transition spd="slow">
    <p:sndAc>
      <p:stSnd>
        <p:snd r:embed="rId2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1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remove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1285 1.11111E-6 C 0.02535 -0.01111 0.03993 -0.01389 0.05243 -0.025 C 0.05573 -0.02801 0.05868 -0.03287 0.0618 -0.03611 C 0.06597 -0.04051 0.07031 -0.04398 0.0743 -0.04861 C 0.07917 -0.0544 0.08351 -0.0632 0.08889 -0.06806 C 0.09114 -0.07269 0.09496 -0.07593 0.09722 -0.08056 C 0.10069 -0.0875 0.10434 -0.09537 0.10972 -0.1 C 0.11354 -0.10764 0.12118 -0.11644 0.12326 -0.125 C 0.12483 -0.13125 0.12778 -0.13611 0.13055 -0.14167 C 0.13177 -0.14421 0.13194 -0.14722 0.13264 -0.15 C 0.13368 -0.15417 0.13646 -0.15833 0.13785 -0.1625 C 0.14201 -0.175 0.14253 -0.19144 0.14826 -0.20278 C 0.15139 -0.21968 0.1566 -0.23611 0.16076 -0.25278 C 0.16267 -0.26019 0.16371 -0.26875 0.16493 -0.27639 C 0.16701 -0.28843 0.16996 -0.30046 0.17222 -0.3125 C 0.17344 -0.31852 0.17378 -0.32963 0.17639 -0.33472 C 0.17917 -0.34028 0.18021 -0.3463 0.1816 -0.35278 C 0.18472 -0.36829 0.18871 -0.38426 0.1941 -0.39861 C 0.19653 -0.40509 0.19792 -0.40995 0.20243 -0.41389 C 0.21424 -0.41158 0.22483 -0.41134 0.2368 -0.4125 C 0.25451 -0.41158 0.27135 -0.41019 0.28889 -0.40833 C 0.32639 -0.40926 0.36389 -0.41111 0.40139 -0.4125 C 0.41875 -0.41181 0.43212 -0.41852 0.44514 -0.40695 C 0.44583 -0.40556 0.44705 -0.4044 0.44722 -0.40278 C 0.44792 -0.39537 0.4368 -0.37546 0.4316 -0.37083 C 0.4283 -0.36435 0.42691 -0.35972 0.42222 -0.35556 C 0.4191 -0.34931 0.41476 -0.34421 0.41076 -0.33889 C 0.4 -0.32454 0.38924 -0.31019 0.37847 -0.29583 C 0.37483 -0.29097 0.36962 -0.2882 0.36597 -0.28333 C 0.35799 -0.27269 0.34913 -0.26412 0.34097 -0.25417 C 0.33437 -0.2463 0.33055 -0.23912 0.32326 -0.23195 C 0.3092 -0.21783 0.29826 -0.19653 0.2868 -0.17917 C 0.28281 -0.17292 0.27951 -0.16574 0.2743 -0.16111 C 0.27083 -0.15417 0.26805 -0.14769 0.26285 -0.14306 C 0.25573 -0.1287 0.2467 -0.1162 0.23889 -0.10278 C 0.23559 -0.09699 0.23368 -0.09051 0.23055 -0.08472 C 0.22621 -0.07662 0.22118 -0.06945 0.21597 -0.0625 C 0.21406 -0.05463 0.21562 -0.05926 0.20868 -0.05 C 0.20295 -0.04236 0.18924 -0.02222 0.1868 -0.0125 C 0.18889 0.00185 0.19323 -0.00255 0.20243 -0.00556 C 0.24236 -0.0044 0.28055 -0.00833 0.32014 -0.01111 C 0.34549 -0.00972 0.36944 -0.00787 0.39514 -0.00695 C 0.39722 -0.00648 0.40139 -0.00556 0.40139 -0.00533 " pathEditMode="relative" rAng="0" ptsTypes="AAAAAAAAAAAAAAAAAAAAAAAAAAAAAAAAAAAAAAAAAAA">
                                      <p:cBhvr>
                                        <p:cTn id="6" dur="6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719" y="-20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9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40330"/>
          </a:xfrm>
        </p:spPr>
        <p:txBody>
          <a:bodyPr>
            <a:noAutofit/>
          </a:bodyPr>
          <a:lstStyle/>
          <a:p>
            <a:pPr algn="ctr"/>
            <a:r>
              <a:rPr lang="en-GB" dirty="0"/>
              <a:t>Click on the letter you would like to practise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108" name="Rounded Rectangle 107">
            <a:hlinkClick r:id="rId2" action="ppaction://hlinksldjump"/>
          </p:cNvPr>
          <p:cNvSpPr/>
          <p:nvPr/>
        </p:nvSpPr>
        <p:spPr>
          <a:xfrm>
            <a:off x="729456" y="2089272"/>
            <a:ext cx="772320" cy="1230603"/>
          </a:xfrm>
          <a:prstGeom prst="roundRect">
            <a:avLst>
              <a:gd name="adj" fmla="val 10000"/>
            </a:avLst>
          </a:prstGeom>
          <a:solidFill>
            <a:srgbClr val="FFCC66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 extrusionH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72000" rIns="144000" bIns="72000" rtlCol="0" anchor="ctr"/>
          <a:lstStyle/>
          <a:p>
            <a:pPr algn="ctr"/>
            <a:r>
              <a:rPr lang="en-GB" sz="4500" dirty="0" smtClean="0">
                <a:solidFill>
                  <a:schemeClr val="tx1"/>
                </a:solidFill>
                <a:latin typeface="JoinedCursive1" pitchFamily="2" charset="0"/>
              </a:rPr>
              <a:t>a</a:t>
            </a:r>
            <a:endParaRPr lang="en-GB" sz="4500" dirty="0">
              <a:solidFill>
                <a:schemeClr val="tx1"/>
              </a:solidFill>
              <a:latin typeface="JoinedCursive1" pitchFamily="2" charset="0"/>
            </a:endParaRPr>
          </a:p>
        </p:txBody>
      </p:sp>
      <p:sp>
        <p:nvSpPr>
          <p:cNvPr id="110" name="Rounded Rectangle 109">
            <a:hlinkClick r:id="rId3" action="ppaction://hlinksldjump"/>
          </p:cNvPr>
          <p:cNvSpPr/>
          <p:nvPr/>
        </p:nvSpPr>
        <p:spPr>
          <a:xfrm>
            <a:off x="1715067" y="2089272"/>
            <a:ext cx="772320" cy="1230603"/>
          </a:xfrm>
          <a:prstGeom prst="roundRect">
            <a:avLst>
              <a:gd name="adj" fmla="val 10000"/>
            </a:avLst>
          </a:prstGeom>
          <a:solidFill>
            <a:srgbClr val="FFCC66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 extrusionH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72000" rIns="144000" bIns="72000" rtlCol="0" anchor="ctr"/>
          <a:lstStyle/>
          <a:p>
            <a:pPr algn="ctr"/>
            <a:r>
              <a:rPr lang="en-GB" sz="4500" dirty="0" smtClean="0">
                <a:solidFill>
                  <a:schemeClr val="tx1"/>
                </a:solidFill>
                <a:latin typeface="JoinedCursive1" pitchFamily="2" charset="0"/>
              </a:rPr>
              <a:t>b</a:t>
            </a:r>
            <a:endParaRPr lang="en-GB" sz="4500" dirty="0">
              <a:solidFill>
                <a:schemeClr val="tx1"/>
              </a:solidFill>
              <a:latin typeface="JoinedCursive1" pitchFamily="2" charset="0"/>
            </a:endParaRPr>
          </a:p>
        </p:txBody>
      </p:sp>
      <p:sp>
        <p:nvSpPr>
          <p:cNvPr id="111" name="Rounded Rectangle 110">
            <a:hlinkClick r:id="rId4" action="ppaction://hlinksldjump"/>
          </p:cNvPr>
          <p:cNvSpPr/>
          <p:nvPr/>
        </p:nvSpPr>
        <p:spPr>
          <a:xfrm>
            <a:off x="2700678" y="2089272"/>
            <a:ext cx="772320" cy="1230603"/>
          </a:xfrm>
          <a:prstGeom prst="roundRect">
            <a:avLst>
              <a:gd name="adj" fmla="val 10000"/>
            </a:avLst>
          </a:prstGeom>
          <a:solidFill>
            <a:srgbClr val="FFCC66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 extrusionH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72000" rIns="144000" bIns="72000" rtlCol="0" anchor="ctr"/>
          <a:lstStyle/>
          <a:p>
            <a:pPr algn="ctr"/>
            <a:r>
              <a:rPr lang="en-GB" sz="4500" dirty="0" smtClean="0">
                <a:solidFill>
                  <a:schemeClr val="tx1"/>
                </a:solidFill>
                <a:latin typeface="JoinedCursive1" pitchFamily="2" charset="0"/>
              </a:rPr>
              <a:t>c</a:t>
            </a:r>
            <a:endParaRPr lang="en-GB" sz="4500" dirty="0">
              <a:solidFill>
                <a:schemeClr val="tx1"/>
              </a:solidFill>
              <a:latin typeface="JoinedCursive1" pitchFamily="2" charset="0"/>
            </a:endParaRPr>
          </a:p>
        </p:txBody>
      </p:sp>
      <p:sp>
        <p:nvSpPr>
          <p:cNvPr id="112" name="Rounded Rectangle 111">
            <a:hlinkClick r:id="rId5" action="ppaction://hlinksldjump"/>
          </p:cNvPr>
          <p:cNvSpPr/>
          <p:nvPr/>
        </p:nvSpPr>
        <p:spPr>
          <a:xfrm>
            <a:off x="3686289" y="2089272"/>
            <a:ext cx="772320" cy="1230603"/>
          </a:xfrm>
          <a:prstGeom prst="roundRect">
            <a:avLst>
              <a:gd name="adj" fmla="val 10000"/>
            </a:avLst>
          </a:prstGeom>
          <a:solidFill>
            <a:srgbClr val="FFCC66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 extrusionH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72000" rIns="144000" bIns="72000" rtlCol="0" anchor="ctr"/>
          <a:lstStyle/>
          <a:p>
            <a:pPr algn="ctr"/>
            <a:r>
              <a:rPr lang="en-GB" sz="4500" dirty="0" smtClean="0">
                <a:solidFill>
                  <a:schemeClr val="tx1"/>
                </a:solidFill>
                <a:latin typeface="JoinedCursive1" pitchFamily="2" charset="0"/>
              </a:rPr>
              <a:t>d</a:t>
            </a:r>
            <a:endParaRPr lang="en-GB" sz="4500" dirty="0">
              <a:solidFill>
                <a:schemeClr val="tx1"/>
              </a:solidFill>
              <a:latin typeface="JoinedCursive1" pitchFamily="2" charset="0"/>
            </a:endParaRPr>
          </a:p>
        </p:txBody>
      </p:sp>
      <p:sp>
        <p:nvSpPr>
          <p:cNvPr id="113" name="Rounded Rectangle 112">
            <a:hlinkClick r:id="rId6" action="ppaction://hlinksldjump"/>
          </p:cNvPr>
          <p:cNvSpPr/>
          <p:nvPr/>
        </p:nvSpPr>
        <p:spPr>
          <a:xfrm>
            <a:off x="4671900" y="2089272"/>
            <a:ext cx="772320" cy="1230603"/>
          </a:xfrm>
          <a:prstGeom prst="roundRect">
            <a:avLst>
              <a:gd name="adj" fmla="val 10000"/>
            </a:avLst>
          </a:prstGeom>
          <a:solidFill>
            <a:srgbClr val="FFCC66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 extrusionH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72000" rIns="144000" bIns="72000" rtlCol="0" anchor="ctr"/>
          <a:lstStyle/>
          <a:p>
            <a:pPr algn="ctr"/>
            <a:r>
              <a:rPr lang="en-GB" sz="4500" dirty="0" smtClean="0">
                <a:solidFill>
                  <a:schemeClr val="tx1"/>
                </a:solidFill>
                <a:latin typeface="JoinedCursive1" pitchFamily="2" charset="0"/>
              </a:rPr>
              <a:t>e</a:t>
            </a:r>
            <a:endParaRPr lang="en-GB" sz="4500" dirty="0">
              <a:solidFill>
                <a:schemeClr val="tx1"/>
              </a:solidFill>
              <a:latin typeface="JoinedCursive1" pitchFamily="2" charset="0"/>
            </a:endParaRPr>
          </a:p>
        </p:txBody>
      </p:sp>
      <p:sp>
        <p:nvSpPr>
          <p:cNvPr id="114" name="Rounded Rectangle 113">
            <a:hlinkClick r:id="rId7" action="ppaction://hlinksldjump"/>
          </p:cNvPr>
          <p:cNvSpPr/>
          <p:nvPr/>
        </p:nvSpPr>
        <p:spPr>
          <a:xfrm>
            <a:off x="5657511" y="2089272"/>
            <a:ext cx="772320" cy="1230603"/>
          </a:xfrm>
          <a:prstGeom prst="roundRect">
            <a:avLst>
              <a:gd name="adj" fmla="val 10000"/>
            </a:avLst>
          </a:prstGeom>
          <a:solidFill>
            <a:srgbClr val="FFCC66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 extrusionH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72000" rIns="144000" bIns="72000" rtlCol="0" anchor="ctr"/>
          <a:lstStyle/>
          <a:p>
            <a:pPr algn="ctr"/>
            <a:endParaRPr lang="en-GB" sz="4500" dirty="0">
              <a:solidFill>
                <a:schemeClr val="tx1"/>
              </a:solidFill>
              <a:latin typeface="JoinedCursive1" pitchFamily="2" charset="0"/>
            </a:endParaRPr>
          </a:p>
        </p:txBody>
      </p:sp>
      <p:sp>
        <p:nvSpPr>
          <p:cNvPr id="115" name="Rounded Rectangle 114">
            <a:hlinkClick r:id="rId8" action="ppaction://hlinksldjump"/>
          </p:cNvPr>
          <p:cNvSpPr/>
          <p:nvPr/>
        </p:nvSpPr>
        <p:spPr>
          <a:xfrm>
            <a:off x="6643122" y="2089272"/>
            <a:ext cx="772320" cy="1230603"/>
          </a:xfrm>
          <a:prstGeom prst="roundRect">
            <a:avLst>
              <a:gd name="adj" fmla="val 10000"/>
            </a:avLst>
          </a:prstGeom>
          <a:solidFill>
            <a:srgbClr val="FFCC66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 extrusionH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72000" rIns="144000" bIns="72000" rtlCol="0" anchor="ctr"/>
          <a:lstStyle/>
          <a:p>
            <a:pPr algn="ctr"/>
            <a:r>
              <a:rPr lang="en-GB" sz="4500" dirty="0" smtClean="0">
                <a:solidFill>
                  <a:schemeClr val="tx1"/>
                </a:solidFill>
                <a:latin typeface="JoinedCursive1" pitchFamily="2" charset="0"/>
              </a:rPr>
              <a:t>g</a:t>
            </a:r>
            <a:endParaRPr lang="en-GB" sz="4500" dirty="0">
              <a:solidFill>
                <a:schemeClr val="tx1"/>
              </a:solidFill>
              <a:latin typeface="JoinedCursive1" pitchFamily="2" charset="0"/>
            </a:endParaRPr>
          </a:p>
        </p:txBody>
      </p:sp>
      <p:sp>
        <p:nvSpPr>
          <p:cNvPr id="116" name="Rounded Rectangle 115">
            <a:hlinkClick r:id="rId9" action="ppaction://hlinksldjump"/>
          </p:cNvPr>
          <p:cNvSpPr/>
          <p:nvPr/>
        </p:nvSpPr>
        <p:spPr>
          <a:xfrm>
            <a:off x="7628731" y="2089271"/>
            <a:ext cx="772320" cy="1230603"/>
          </a:xfrm>
          <a:prstGeom prst="roundRect">
            <a:avLst>
              <a:gd name="adj" fmla="val 10000"/>
            </a:avLst>
          </a:prstGeom>
          <a:solidFill>
            <a:srgbClr val="FFCC66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 extrusionH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72000" rIns="144000" bIns="72000" rtlCol="0" anchor="ctr"/>
          <a:lstStyle/>
          <a:p>
            <a:pPr algn="ctr"/>
            <a:r>
              <a:rPr lang="en-GB" sz="4500" dirty="0" smtClean="0">
                <a:solidFill>
                  <a:schemeClr val="tx1"/>
                </a:solidFill>
                <a:latin typeface="JoinedCursive1" pitchFamily="2" charset="0"/>
              </a:rPr>
              <a:t>h</a:t>
            </a:r>
            <a:endParaRPr lang="en-GB" sz="4500" dirty="0">
              <a:solidFill>
                <a:schemeClr val="tx1"/>
              </a:solidFill>
              <a:latin typeface="JoinedCursive1" pitchFamily="2" charset="0"/>
            </a:endParaRPr>
          </a:p>
        </p:txBody>
      </p:sp>
      <p:sp>
        <p:nvSpPr>
          <p:cNvPr id="126" name="Rounded Rectangle 125">
            <a:hlinkClick r:id="rId10" action="ppaction://hlinksldjump"/>
          </p:cNvPr>
          <p:cNvSpPr/>
          <p:nvPr/>
        </p:nvSpPr>
        <p:spPr>
          <a:xfrm>
            <a:off x="228996" y="3511202"/>
            <a:ext cx="772320" cy="1230603"/>
          </a:xfrm>
          <a:prstGeom prst="roundRect">
            <a:avLst>
              <a:gd name="adj" fmla="val 10000"/>
            </a:avLst>
          </a:prstGeom>
          <a:solidFill>
            <a:srgbClr val="FFCC66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 extrusionH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72000" rIns="144000" bIns="72000" rtlCol="0" anchor="ctr"/>
          <a:lstStyle/>
          <a:p>
            <a:pPr algn="ctr"/>
            <a:r>
              <a:rPr lang="en-GB" sz="4500" dirty="0" err="1" smtClean="0">
                <a:solidFill>
                  <a:schemeClr val="tx1"/>
                </a:solidFill>
                <a:latin typeface="JoinedCursive1" pitchFamily="2" charset="0"/>
              </a:rPr>
              <a:t>i</a:t>
            </a:r>
            <a:endParaRPr lang="en-GB" sz="4500" dirty="0">
              <a:solidFill>
                <a:schemeClr val="tx1"/>
              </a:solidFill>
              <a:latin typeface="JoinedCursive1" pitchFamily="2" charset="0"/>
            </a:endParaRPr>
          </a:p>
        </p:txBody>
      </p:sp>
      <p:sp>
        <p:nvSpPr>
          <p:cNvPr id="127" name="Rounded Rectangle 126">
            <a:hlinkClick r:id="rId11" action="ppaction://hlinksldjump"/>
          </p:cNvPr>
          <p:cNvSpPr/>
          <p:nvPr/>
        </p:nvSpPr>
        <p:spPr>
          <a:xfrm>
            <a:off x="1216520" y="3511204"/>
            <a:ext cx="772320" cy="1230603"/>
          </a:xfrm>
          <a:prstGeom prst="roundRect">
            <a:avLst>
              <a:gd name="adj" fmla="val 10000"/>
            </a:avLst>
          </a:prstGeom>
          <a:solidFill>
            <a:srgbClr val="FFCC66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 extrusionH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72000" rIns="144000" bIns="72000" rtlCol="0" anchor="ctr"/>
          <a:lstStyle/>
          <a:p>
            <a:pPr algn="ctr"/>
            <a:r>
              <a:rPr lang="en-GB" sz="4500" dirty="0" smtClean="0">
                <a:solidFill>
                  <a:schemeClr val="tx1"/>
                </a:solidFill>
                <a:latin typeface="JoinedCursive1" pitchFamily="2" charset="0"/>
              </a:rPr>
              <a:t>j</a:t>
            </a:r>
            <a:endParaRPr lang="en-GB" sz="4500" dirty="0">
              <a:solidFill>
                <a:schemeClr val="tx1"/>
              </a:solidFill>
              <a:latin typeface="JoinedCursive1" pitchFamily="2" charset="0"/>
            </a:endParaRPr>
          </a:p>
        </p:txBody>
      </p:sp>
      <p:sp>
        <p:nvSpPr>
          <p:cNvPr id="128" name="Rounded Rectangle 127">
            <a:hlinkClick r:id="rId12" action="ppaction://hlinksldjump"/>
          </p:cNvPr>
          <p:cNvSpPr/>
          <p:nvPr/>
        </p:nvSpPr>
        <p:spPr>
          <a:xfrm>
            <a:off x="2204044" y="3511204"/>
            <a:ext cx="772320" cy="1230603"/>
          </a:xfrm>
          <a:prstGeom prst="roundRect">
            <a:avLst>
              <a:gd name="adj" fmla="val 10000"/>
            </a:avLst>
          </a:prstGeom>
          <a:solidFill>
            <a:srgbClr val="FFCC66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 extrusionH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72000" rIns="144000" bIns="72000" rtlCol="0" anchor="ctr"/>
          <a:lstStyle/>
          <a:p>
            <a:pPr algn="ctr"/>
            <a:r>
              <a:rPr lang="en-GB" sz="4500" dirty="0" smtClean="0">
                <a:solidFill>
                  <a:schemeClr val="tx1"/>
                </a:solidFill>
                <a:latin typeface="JoinedCursive1" pitchFamily="2" charset="0"/>
              </a:rPr>
              <a:t>k</a:t>
            </a:r>
            <a:endParaRPr lang="en-GB" sz="4500" dirty="0">
              <a:solidFill>
                <a:schemeClr val="tx1"/>
              </a:solidFill>
              <a:latin typeface="JoinedCursive1" pitchFamily="2" charset="0"/>
            </a:endParaRPr>
          </a:p>
        </p:txBody>
      </p:sp>
      <p:sp>
        <p:nvSpPr>
          <p:cNvPr id="129" name="Rounded Rectangle 128">
            <a:hlinkClick r:id="rId13" action="ppaction://hlinksldjump"/>
          </p:cNvPr>
          <p:cNvSpPr/>
          <p:nvPr/>
        </p:nvSpPr>
        <p:spPr>
          <a:xfrm>
            <a:off x="3191568" y="3511204"/>
            <a:ext cx="772320" cy="1230603"/>
          </a:xfrm>
          <a:prstGeom prst="roundRect">
            <a:avLst>
              <a:gd name="adj" fmla="val 10000"/>
            </a:avLst>
          </a:prstGeom>
          <a:solidFill>
            <a:srgbClr val="FFCC66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 extrusionH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72000" rIns="144000" bIns="72000" rtlCol="0" anchor="ctr"/>
          <a:lstStyle/>
          <a:p>
            <a:pPr algn="ctr"/>
            <a:r>
              <a:rPr lang="en-GB" sz="4500" dirty="0" smtClean="0">
                <a:solidFill>
                  <a:schemeClr val="tx1"/>
                </a:solidFill>
                <a:latin typeface="JoinedCursive1" pitchFamily="2" charset="0"/>
              </a:rPr>
              <a:t>l</a:t>
            </a:r>
            <a:endParaRPr lang="en-GB" sz="4500" dirty="0">
              <a:solidFill>
                <a:schemeClr val="tx1"/>
              </a:solidFill>
              <a:latin typeface="JoinedCursive1" pitchFamily="2" charset="0"/>
            </a:endParaRPr>
          </a:p>
        </p:txBody>
      </p:sp>
      <p:sp>
        <p:nvSpPr>
          <p:cNvPr id="130" name="Rounded Rectangle 129">
            <a:hlinkClick r:id="rId14" action="ppaction://hlinksldjump"/>
          </p:cNvPr>
          <p:cNvSpPr/>
          <p:nvPr/>
        </p:nvSpPr>
        <p:spPr>
          <a:xfrm>
            <a:off x="4179092" y="3511204"/>
            <a:ext cx="772320" cy="1230603"/>
          </a:xfrm>
          <a:prstGeom prst="roundRect">
            <a:avLst>
              <a:gd name="adj" fmla="val 10000"/>
            </a:avLst>
          </a:prstGeom>
          <a:solidFill>
            <a:srgbClr val="FFCC66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 extrusionH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72000" rIns="144000" bIns="72000" rtlCol="0" anchor="ctr"/>
          <a:lstStyle/>
          <a:p>
            <a:pPr algn="ctr"/>
            <a:r>
              <a:rPr lang="en-GB" sz="4500" dirty="0" smtClean="0">
                <a:solidFill>
                  <a:schemeClr val="tx1"/>
                </a:solidFill>
                <a:latin typeface="JoinedCursive1" pitchFamily="2" charset="0"/>
              </a:rPr>
              <a:t>m</a:t>
            </a:r>
            <a:endParaRPr lang="en-GB" sz="4500" dirty="0">
              <a:solidFill>
                <a:schemeClr val="tx1"/>
              </a:solidFill>
              <a:latin typeface="JoinedCursive1" pitchFamily="2" charset="0"/>
            </a:endParaRPr>
          </a:p>
        </p:txBody>
      </p:sp>
      <p:sp>
        <p:nvSpPr>
          <p:cNvPr id="131" name="Rounded Rectangle 130">
            <a:hlinkClick r:id="rId15" action="ppaction://hlinksldjump"/>
          </p:cNvPr>
          <p:cNvSpPr/>
          <p:nvPr/>
        </p:nvSpPr>
        <p:spPr>
          <a:xfrm>
            <a:off x="5166616" y="3511204"/>
            <a:ext cx="772320" cy="1230603"/>
          </a:xfrm>
          <a:prstGeom prst="roundRect">
            <a:avLst>
              <a:gd name="adj" fmla="val 10000"/>
            </a:avLst>
          </a:prstGeom>
          <a:solidFill>
            <a:srgbClr val="FFCC66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 extrusionH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72000" rIns="144000" bIns="72000" rtlCol="0" anchor="ctr"/>
          <a:lstStyle/>
          <a:p>
            <a:pPr algn="ctr"/>
            <a:r>
              <a:rPr lang="en-GB" sz="4500" dirty="0">
                <a:solidFill>
                  <a:schemeClr val="tx1"/>
                </a:solidFill>
                <a:latin typeface="JoinedCursive1" pitchFamily="2" charset="0"/>
              </a:rPr>
              <a:t>n</a:t>
            </a:r>
          </a:p>
        </p:txBody>
      </p:sp>
      <p:sp>
        <p:nvSpPr>
          <p:cNvPr id="132" name="Rounded Rectangle 131">
            <a:hlinkClick r:id="rId16" action="ppaction://hlinksldjump"/>
          </p:cNvPr>
          <p:cNvSpPr/>
          <p:nvPr/>
        </p:nvSpPr>
        <p:spPr>
          <a:xfrm>
            <a:off x="6154140" y="3511204"/>
            <a:ext cx="772320" cy="1230603"/>
          </a:xfrm>
          <a:prstGeom prst="roundRect">
            <a:avLst>
              <a:gd name="adj" fmla="val 10000"/>
            </a:avLst>
          </a:prstGeom>
          <a:solidFill>
            <a:srgbClr val="FFCC66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 extrusionH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72000" rIns="144000" bIns="72000" rtlCol="0" anchor="ctr"/>
          <a:lstStyle/>
          <a:p>
            <a:pPr algn="ctr"/>
            <a:r>
              <a:rPr lang="en-GB" sz="4500" dirty="0" smtClean="0">
                <a:solidFill>
                  <a:schemeClr val="tx1"/>
                </a:solidFill>
                <a:latin typeface="JoinedCursive1" pitchFamily="2" charset="0"/>
              </a:rPr>
              <a:t>o</a:t>
            </a:r>
            <a:endParaRPr lang="en-GB" sz="4500" dirty="0">
              <a:solidFill>
                <a:schemeClr val="tx1"/>
              </a:solidFill>
              <a:latin typeface="JoinedCursive1" pitchFamily="2" charset="0"/>
            </a:endParaRPr>
          </a:p>
        </p:txBody>
      </p:sp>
      <p:sp>
        <p:nvSpPr>
          <p:cNvPr id="133" name="Rounded Rectangle 132">
            <a:hlinkClick r:id="rId17" action="ppaction://hlinksldjump"/>
          </p:cNvPr>
          <p:cNvSpPr/>
          <p:nvPr/>
        </p:nvSpPr>
        <p:spPr>
          <a:xfrm>
            <a:off x="7141664" y="3511203"/>
            <a:ext cx="772320" cy="1230603"/>
          </a:xfrm>
          <a:prstGeom prst="roundRect">
            <a:avLst>
              <a:gd name="adj" fmla="val 10000"/>
            </a:avLst>
          </a:prstGeom>
          <a:solidFill>
            <a:srgbClr val="FFCC66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 extrusionH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72000" rIns="144000" bIns="72000" rtlCol="0" anchor="ctr"/>
          <a:lstStyle/>
          <a:p>
            <a:pPr algn="ctr"/>
            <a:r>
              <a:rPr lang="en-GB" sz="4500" dirty="0" smtClean="0">
                <a:solidFill>
                  <a:schemeClr val="tx1"/>
                </a:solidFill>
                <a:latin typeface="JoinedCursive1" pitchFamily="2" charset="0"/>
              </a:rPr>
              <a:t>p</a:t>
            </a:r>
            <a:endParaRPr lang="en-GB" sz="4500" dirty="0">
              <a:solidFill>
                <a:schemeClr val="tx1"/>
              </a:solidFill>
              <a:latin typeface="JoinedCursive1" pitchFamily="2" charset="0"/>
            </a:endParaRPr>
          </a:p>
        </p:txBody>
      </p:sp>
      <p:sp>
        <p:nvSpPr>
          <p:cNvPr id="134" name="Rounded Rectangle 133">
            <a:hlinkClick r:id="rId18" action="ppaction://hlinksldjump"/>
          </p:cNvPr>
          <p:cNvSpPr/>
          <p:nvPr/>
        </p:nvSpPr>
        <p:spPr>
          <a:xfrm>
            <a:off x="8129191" y="3511202"/>
            <a:ext cx="772320" cy="1230603"/>
          </a:xfrm>
          <a:prstGeom prst="roundRect">
            <a:avLst>
              <a:gd name="adj" fmla="val 10000"/>
            </a:avLst>
          </a:prstGeom>
          <a:solidFill>
            <a:srgbClr val="FFCC66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 extrusionH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72000" rIns="144000" bIns="72000" rtlCol="0" anchor="ctr"/>
          <a:lstStyle/>
          <a:p>
            <a:pPr algn="ctr"/>
            <a:r>
              <a:rPr lang="en-GB" sz="4500" dirty="0" smtClean="0">
                <a:solidFill>
                  <a:schemeClr val="tx1"/>
                </a:solidFill>
                <a:latin typeface="JoinedCursive1" pitchFamily="2" charset="0"/>
              </a:rPr>
              <a:t>q</a:t>
            </a:r>
            <a:endParaRPr lang="en-GB" sz="4500" dirty="0">
              <a:solidFill>
                <a:schemeClr val="tx1"/>
              </a:solidFill>
              <a:latin typeface="JoinedCursive1" pitchFamily="2" charset="0"/>
            </a:endParaRPr>
          </a:p>
        </p:txBody>
      </p:sp>
      <p:sp>
        <p:nvSpPr>
          <p:cNvPr id="135" name="Rounded Rectangle 134">
            <a:hlinkClick r:id="rId19" action="ppaction://hlinksldjump"/>
          </p:cNvPr>
          <p:cNvSpPr/>
          <p:nvPr/>
        </p:nvSpPr>
        <p:spPr>
          <a:xfrm>
            <a:off x="228996" y="4933132"/>
            <a:ext cx="772320" cy="1230603"/>
          </a:xfrm>
          <a:prstGeom prst="roundRect">
            <a:avLst>
              <a:gd name="adj" fmla="val 10000"/>
            </a:avLst>
          </a:prstGeom>
          <a:solidFill>
            <a:srgbClr val="FFCC66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 extrusionH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72000" rIns="144000" bIns="72000" rtlCol="0" anchor="ctr"/>
          <a:lstStyle/>
          <a:p>
            <a:pPr algn="ctr"/>
            <a:r>
              <a:rPr lang="en-GB" sz="4500" dirty="0">
                <a:solidFill>
                  <a:schemeClr val="tx1"/>
                </a:solidFill>
                <a:latin typeface="JoinedCursive1" pitchFamily="2" charset="0"/>
              </a:rPr>
              <a:t>r</a:t>
            </a:r>
          </a:p>
        </p:txBody>
      </p:sp>
      <p:sp>
        <p:nvSpPr>
          <p:cNvPr id="136" name="Rounded Rectangle 135">
            <a:hlinkClick r:id="rId20" action="ppaction://hlinksldjump"/>
          </p:cNvPr>
          <p:cNvSpPr/>
          <p:nvPr/>
        </p:nvSpPr>
        <p:spPr>
          <a:xfrm>
            <a:off x="1216520" y="4933134"/>
            <a:ext cx="772320" cy="1230603"/>
          </a:xfrm>
          <a:prstGeom prst="roundRect">
            <a:avLst>
              <a:gd name="adj" fmla="val 10000"/>
            </a:avLst>
          </a:prstGeom>
          <a:solidFill>
            <a:srgbClr val="FFCC66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 extrusionH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72000" rIns="144000" bIns="72000" rtlCol="0" anchor="ctr"/>
          <a:lstStyle/>
          <a:p>
            <a:pPr algn="ctr"/>
            <a:r>
              <a:rPr lang="en-GB" sz="4500" dirty="0" smtClean="0">
                <a:solidFill>
                  <a:schemeClr val="tx1"/>
                </a:solidFill>
                <a:latin typeface="JoinedCursive1" pitchFamily="2" charset="0"/>
              </a:rPr>
              <a:t>s</a:t>
            </a:r>
            <a:endParaRPr lang="en-GB" sz="4500" dirty="0">
              <a:solidFill>
                <a:schemeClr val="tx1"/>
              </a:solidFill>
              <a:latin typeface="JoinedCursive1" pitchFamily="2" charset="0"/>
            </a:endParaRPr>
          </a:p>
        </p:txBody>
      </p:sp>
      <p:sp>
        <p:nvSpPr>
          <p:cNvPr id="137" name="Rounded Rectangle 136">
            <a:hlinkClick r:id="rId21" action="ppaction://hlinksldjump"/>
          </p:cNvPr>
          <p:cNvSpPr/>
          <p:nvPr/>
        </p:nvSpPr>
        <p:spPr>
          <a:xfrm>
            <a:off x="2204044" y="4933134"/>
            <a:ext cx="772320" cy="1230603"/>
          </a:xfrm>
          <a:prstGeom prst="roundRect">
            <a:avLst>
              <a:gd name="adj" fmla="val 10000"/>
            </a:avLst>
          </a:prstGeom>
          <a:solidFill>
            <a:srgbClr val="FFCC66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 extrusionH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72000" rIns="144000" bIns="72000" rtlCol="0" anchor="ctr"/>
          <a:lstStyle/>
          <a:p>
            <a:pPr algn="ctr"/>
            <a:r>
              <a:rPr lang="en-GB" sz="4500" dirty="0" smtClean="0">
                <a:solidFill>
                  <a:schemeClr val="tx1"/>
                </a:solidFill>
                <a:latin typeface="JoinedCursive1" pitchFamily="2" charset="0"/>
              </a:rPr>
              <a:t>t</a:t>
            </a:r>
            <a:endParaRPr lang="en-GB" sz="4500" dirty="0">
              <a:solidFill>
                <a:schemeClr val="tx1"/>
              </a:solidFill>
              <a:latin typeface="JoinedCursive1" pitchFamily="2" charset="0"/>
            </a:endParaRPr>
          </a:p>
        </p:txBody>
      </p:sp>
      <p:sp>
        <p:nvSpPr>
          <p:cNvPr id="138" name="Rounded Rectangle 137">
            <a:hlinkClick r:id="rId22" action="ppaction://hlinksldjump"/>
          </p:cNvPr>
          <p:cNvSpPr/>
          <p:nvPr/>
        </p:nvSpPr>
        <p:spPr>
          <a:xfrm>
            <a:off x="3191568" y="4933134"/>
            <a:ext cx="772320" cy="1230603"/>
          </a:xfrm>
          <a:prstGeom prst="roundRect">
            <a:avLst>
              <a:gd name="adj" fmla="val 10000"/>
            </a:avLst>
          </a:prstGeom>
          <a:solidFill>
            <a:srgbClr val="FFCC66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 extrusionH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72000" rIns="144000" bIns="72000" rtlCol="0" anchor="ctr"/>
          <a:lstStyle/>
          <a:p>
            <a:pPr algn="ctr"/>
            <a:r>
              <a:rPr lang="en-GB" sz="4500" dirty="0" smtClean="0">
                <a:solidFill>
                  <a:schemeClr val="tx1"/>
                </a:solidFill>
                <a:latin typeface="JoinedCursive1" pitchFamily="2" charset="0"/>
              </a:rPr>
              <a:t>u</a:t>
            </a:r>
            <a:endParaRPr lang="en-GB" sz="4500" dirty="0">
              <a:solidFill>
                <a:schemeClr val="tx1"/>
              </a:solidFill>
              <a:latin typeface="JoinedCursive1" pitchFamily="2" charset="0"/>
            </a:endParaRPr>
          </a:p>
        </p:txBody>
      </p:sp>
      <p:sp>
        <p:nvSpPr>
          <p:cNvPr id="139" name="Rounded Rectangle 138">
            <a:hlinkClick r:id="rId23" action="ppaction://hlinksldjump"/>
          </p:cNvPr>
          <p:cNvSpPr/>
          <p:nvPr/>
        </p:nvSpPr>
        <p:spPr>
          <a:xfrm>
            <a:off x="4179092" y="4933134"/>
            <a:ext cx="772320" cy="1230603"/>
          </a:xfrm>
          <a:prstGeom prst="roundRect">
            <a:avLst>
              <a:gd name="adj" fmla="val 10000"/>
            </a:avLst>
          </a:prstGeom>
          <a:solidFill>
            <a:srgbClr val="FFCC66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 extrusionH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72000" rIns="144000" bIns="72000" rtlCol="0" anchor="ctr"/>
          <a:lstStyle/>
          <a:p>
            <a:pPr algn="ctr"/>
            <a:r>
              <a:rPr lang="en-GB" sz="4500" dirty="0" smtClean="0">
                <a:solidFill>
                  <a:schemeClr val="tx1"/>
                </a:solidFill>
                <a:latin typeface="JoinedCursive1" pitchFamily="2" charset="0"/>
              </a:rPr>
              <a:t>v</a:t>
            </a:r>
            <a:endParaRPr lang="en-GB" sz="4500" dirty="0">
              <a:solidFill>
                <a:schemeClr val="tx1"/>
              </a:solidFill>
              <a:latin typeface="JoinedCursive1" pitchFamily="2" charset="0"/>
            </a:endParaRPr>
          </a:p>
        </p:txBody>
      </p:sp>
      <p:sp>
        <p:nvSpPr>
          <p:cNvPr id="140" name="Rounded Rectangle 139">
            <a:hlinkClick r:id="rId24" action="ppaction://hlinksldjump"/>
          </p:cNvPr>
          <p:cNvSpPr/>
          <p:nvPr/>
        </p:nvSpPr>
        <p:spPr>
          <a:xfrm>
            <a:off x="5166616" y="4933134"/>
            <a:ext cx="772320" cy="1230603"/>
          </a:xfrm>
          <a:prstGeom prst="roundRect">
            <a:avLst>
              <a:gd name="adj" fmla="val 10000"/>
            </a:avLst>
          </a:prstGeom>
          <a:solidFill>
            <a:srgbClr val="FFCC66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 extrusionH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72000" rIns="144000" bIns="72000" rtlCol="0" anchor="ctr"/>
          <a:lstStyle/>
          <a:p>
            <a:pPr algn="ctr"/>
            <a:r>
              <a:rPr lang="en-GB" sz="4500" dirty="0" smtClean="0">
                <a:solidFill>
                  <a:schemeClr val="tx1"/>
                </a:solidFill>
                <a:latin typeface="JoinedCursive1" pitchFamily="2" charset="0"/>
              </a:rPr>
              <a:t>w</a:t>
            </a:r>
            <a:endParaRPr lang="en-GB" sz="4500" dirty="0">
              <a:solidFill>
                <a:schemeClr val="tx1"/>
              </a:solidFill>
              <a:latin typeface="JoinedCursive1" pitchFamily="2" charset="0"/>
            </a:endParaRPr>
          </a:p>
        </p:txBody>
      </p:sp>
      <p:sp>
        <p:nvSpPr>
          <p:cNvPr id="141" name="Rounded Rectangle 140">
            <a:hlinkClick r:id="rId25" action="ppaction://hlinksldjump"/>
          </p:cNvPr>
          <p:cNvSpPr/>
          <p:nvPr/>
        </p:nvSpPr>
        <p:spPr>
          <a:xfrm>
            <a:off x="6154140" y="4933134"/>
            <a:ext cx="772320" cy="1230603"/>
          </a:xfrm>
          <a:prstGeom prst="roundRect">
            <a:avLst>
              <a:gd name="adj" fmla="val 10000"/>
            </a:avLst>
          </a:prstGeom>
          <a:solidFill>
            <a:srgbClr val="FFCC66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 extrusionH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72000" rIns="144000" bIns="72000" rtlCol="0" anchor="ctr"/>
          <a:lstStyle/>
          <a:p>
            <a:pPr algn="ctr"/>
            <a:r>
              <a:rPr lang="en-GB" sz="4500" dirty="0" smtClean="0">
                <a:solidFill>
                  <a:schemeClr val="tx1"/>
                </a:solidFill>
                <a:latin typeface="JoinedCursive1" pitchFamily="2" charset="0"/>
              </a:rPr>
              <a:t>x</a:t>
            </a:r>
            <a:endParaRPr lang="en-GB" sz="4500" dirty="0">
              <a:solidFill>
                <a:schemeClr val="tx1"/>
              </a:solidFill>
              <a:latin typeface="JoinedCursive1" pitchFamily="2" charset="0"/>
            </a:endParaRPr>
          </a:p>
        </p:txBody>
      </p:sp>
      <p:sp>
        <p:nvSpPr>
          <p:cNvPr id="142" name="Rounded Rectangle 141">
            <a:hlinkClick r:id="rId26" action="ppaction://hlinksldjump"/>
          </p:cNvPr>
          <p:cNvSpPr/>
          <p:nvPr/>
        </p:nvSpPr>
        <p:spPr>
          <a:xfrm>
            <a:off x="7141664" y="4933133"/>
            <a:ext cx="772320" cy="1230603"/>
          </a:xfrm>
          <a:prstGeom prst="roundRect">
            <a:avLst>
              <a:gd name="adj" fmla="val 10000"/>
            </a:avLst>
          </a:prstGeom>
          <a:solidFill>
            <a:srgbClr val="FFCC66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 extrusionH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72000" rIns="144000" bIns="72000" rtlCol="0" anchor="ctr"/>
          <a:lstStyle/>
          <a:p>
            <a:pPr algn="ctr"/>
            <a:r>
              <a:rPr lang="en-GB" sz="4500" dirty="0" smtClean="0">
                <a:solidFill>
                  <a:schemeClr val="tx1"/>
                </a:solidFill>
                <a:latin typeface="JoinedCursive1" pitchFamily="2" charset="0"/>
              </a:rPr>
              <a:t>y</a:t>
            </a:r>
            <a:endParaRPr lang="en-GB" sz="4500" dirty="0">
              <a:solidFill>
                <a:schemeClr val="tx1"/>
              </a:solidFill>
              <a:latin typeface="JoinedCursive1" pitchFamily="2" charset="0"/>
            </a:endParaRPr>
          </a:p>
        </p:txBody>
      </p:sp>
      <p:sp>
        <p:nvSpPr>
          <p:cNvPr id="143" name="Rounded Rectangle 142">
            <a:hlinkClick r:id="rId27" action="ppaction://hlinksldjump"/>
          </p:cNvPr>
          <p:cNvSpPr/>
          <p:nvPr/>
        </p:nvSpPr>
        <p:spPr>
          <a:xfrm>
            <a:off x="8129191" y="4933132"/>
            <a:ext cx="772320" cy="1230603"/>
          </a:xfrm>
          <a:prstGeom prst="roundRect">
            <a:avLst>
              <a:gd name="adj" fmla="val 10000"/>
            </a:avLst>
          </a:prstGeom>
          <a:solidFill>
            <a:srgbClr val="FFCC66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 extrusionH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72000" rIns="144000" bIns="72000" rtlCol="0" anchor="ctr"/>
          <a:lstStyle/>
          <a:p>
            <a:pPr algn="ctr"/>
            <a:r>
              <a:rPr lang="en-GB" sz="4500" dirty="0" smtClean="0">
                <a:solidFill>
                  <a:schemeClr val="tx1"/>
                </a:solidFill>
                <a:latin typeface="JoinedCursive1" pitchFamily="2" charset="0"/>
              </a:rPr>
              <a:t>z</a:t>
            </a:r>
            <a:endParaRPr lang="en-GB" sz="4500" dirty="0">
              <a:solidFill>
                <a:schemeClr val="tx1"/>
              </a:solidFill>
              <a:latin typeface="JoinedCursive1" pitchFamily="2" charset="0"/>
            </a:endParaRPr>
          </a:p>
        </p:txBody>
      </p:sp>
      <p:pic>
        <p:nvPicPr>
          <p:cNvPr id="2" name="Picture 1">
            <a:hlinkClick r:id="rId7" action="ppaction://hlinksldjump"/>
          </p:cNvPr>
          <p:cNvPicPr>
            <a:picLocks noChangeAspect="1"/>
          </p:cNvPicPr>
          <p:nvPr/>
        </p:nvPicPr>
        <p:blipFill rotWithShape="1"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76" t="52422"/>
          <a:stretch/>
        </p:blipFill>
        <p:spPr>
          <a:xfrm>
            <a:off x="5775081" y="2340408"/>
            <a:ext cx="537180" cy="852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419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1"/>
          <p:cNvSpPr txBox="1">
            <a:spLocks noChangeArrowheads="1"/>
          </p:cNvSpPr>
          <p:nvPr/>
        </p:nvSpPr>
        <p:spPr bwMode="auto">
          <a:xfrm>
            <a:off x="250826" y="225425"/>
            <a:ext cx="868362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000" dirty="0" smtClean="0">
                <a:latin typeface="Sassoon Infant Rg" panose="02000503030000020003" pitchFamily="50" charset="0"/>
              </a:rPr>
              <a:t>Click and watch the pencil to see it write.</a:t>
            </a:r>
            <a:endParaRPr lang="en-GB" altLang="en-US" sz="4000" dirty="0">
              <a:latin typeface="Sassoon Infant Rg" panose="02000503030000020003" pitchFamily="50" charset="0"/>
            </a:endParaRPr>
          </a:p>
        </p:txBody>
      </p:sp>
      <p:pic>
        <p:nvPicPr>
          <p:cNvPr id="5123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2363788"/>
            <a:ext cx="4608513" cy="297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/>
          <p:nvPr/>
        </p:nvSpPr>
        <p:spPr>
          <a:xfrm>
            <a:off x="2339975" y="4846638"/>
            <a:ext cx="503238" cy="503237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Sassoon Infant Rg" panose="02000503030000020003" pitchFamily="50" charset="0"/>
            </a:endParaRPr>
          </a:p>
        </p:txBody>
      </p:sp>
      <p:pic>
        <p:nvPicPr>
          <p:cNvPr id="8199" name="Picture 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54513">
            <a:off x="2614613" y="3649663"/>
            <a:ext cx="946150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250826" y="1625005"/>
            <a:ext cx="3296707" cy="908645"/>
          </a:xfrm>
          <a:prstGeom prst="roundRect">
            <a:avLst>
              <a:gd name="adj" fmla="val 3926"/>
            </a:avLst>
          </a:prstGeom>
          <a:solidFill>
            <a:srgbClr val="FFCC66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r>
              <a:rPr lang="en-GB" dirty="0">
                <a:solidFill>
                  <a:schemeClr val="tx1"/>
                </a:solidFill>
                <a:latin typeface="Sassoon Infant Rg" panose="02000503030000020003" pitchFamily="50" charset="0"/>
              </a:rPr>
              <a:t>Whoosh in and round you go</a:t>
            </a:r>
            <a:r>
              <a:rPr lang="en-GB" dirty="0" smtClean="0">
                <a:solidFill>
                  <a:schemeClr val="tx1"/>
                </a:solidFill>
                <a:latin typeface="Sassoon Infant Rg" panose="02000503030000020003" pitchFamily="50" charset="0"/>
              </a:rPr>
              <a:t>.</a:t>
            </a:r>
            <a:endParaRPr lang="en-GB" dirty="0">
              <a:solidFill>
                <a:schemeClr val="tx1"/>
              </a:solidFill>
              <a:latin typeface="Sassoon Infant Rg" panose="02000503030000020003" pitchFamily="50" charset="0"/>
            </a:endParaRPr>
          </a:p>
          <a:p>
            <a:r>
              <a:rPr lang="en-GB" dirty="0">
                <a:solidFill>
                  <a:schemeClr val="tx1"/>
                </a:solidFill>
                <a:latin typeface="Sassoon Infant Rg" panose="02000503030000020003" pitchFamily="50" charset="0"/>
              </a:rPr>
              <a:t>Up, down and kick out a’s </a:t>
            </a:r>
            <a:r>
              <a:rPr lang="en-GB" dirty="0" smtClean="0">
                <a:solidFill>
                  <a:schemeClr val="tx1"/>
                </a:solidFill>
                <a:latin typeface="Sassoon Infant Rg" panose="02000503030000020003" pitchFamily="50" charset="0"/>
              </a:rPr>
              <a:t>toe.</a:t>
            </a:r>
            <a:endParaRPr lang="en-GB" dirty="0">
              <a:solidFill>
                <a:schemeClr val="tx1"/>
              </a:solidFill>
              <a:latin typeface="Sassoon Infant Rg" panose="02000503030000020003" pitchFamily="50" charset="0"/>
            </a:endParaRPr>
          </a:p>
        </p:txBody>
      </p:sp>
      <p:sp>
        <p:nvSpPr>
          <p:cNvPr id="12" name="Isosceles Triangle 11">
            <a:hlinkClick r:id="rId5" action="ppaction://hlinksldjump"/>
          </p:cNvPr>
          <p:cNvSpPr/>
          <p:nvPr/>
        </p:nvSpPr>
        <p:spPr>
          <a:xfrm rot="5400000" flipH="1" flipV="1">
            <a:off x="334833" y="5782473"/>
            <a:ext cx="841633" cy="732631"/>
          </a:xfrm>
          <a:prstGeom prst="triangl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Sassoon Infant Rg" panose="0200050303000002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9564658"/>
      </p:ext>
    </p:extLst>
  </p:cSld>
  <p:clrMapOvr>
    <a:masterClrMapping/>
  </p:clrMapOvr>
  <p:transition spd="slow">
    <p:sndAc>
      <p:stSnd>
        <p:snd r:embed="rId2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1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remove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1545 0.01134 C -0.00711 0.01296 0.00122 0.01365 0.00955 0.0155 C 0.02014 0.01087 0.03143 0.00717 0.0408 -0.00116 C 0.04549 -0.01065 0.05226 -0.01737 0.05851 -0.02477 C 0.06441 -0.03172 0.06962 -0.0426 0.07622 -0.04838 C 0.07813 -0.05232 0.07952 -0.05695 0.08143 -0.06088 C 0.08611 -0.07014 0.08316 -0.06019 0.08664 -0.06922 C 0.09514 -0.09213 0.10695 -0.1125 0.11476 -0.13588 C 0.11719 -0.14283 0.1198 -0.14977 0.12205 -0.15672 C 0.12535 -0.1669 0.12674 -0.17801 0.13143 -0.18727 C 0.13368 -0.19908 0.1382 -0.20857 0.14184 -0.21922 C 0.14427 -0.22639 0.1448 -0.23357 0.14809 -0.24005 C 0.14966 -0.24815 0.15226 -0.25371 0.15539 -0.26088 C 0.1573 -0.26528 0.16042 -0.26852 0.16164 -0.27338 C 0.16355 -0.28079 0.16146 -0.27477 0.1658 -0.28172 C 0.16667 -0.28311 0.16719 -0.2845 0.16789 -0.28588 C 0.16858 -0.28774 0.16893 -0.28982 0.16997 -0.29144 C 0.17309 -0.29676 0.17761 -0.30232 0.18143 -0.30672 C 0.18577 -0.31181 0.18976 -0.31783 0.19393 -0.32338 C 0.19827 -0.32917 0.204 -0.33195 0.20955 -0.3345 C 0.21407 -0.33658 0.21858 -0.34028 0.22309 -0.34283 C 0.23264 -0.34838 0.24514 -0.35116 0.25539 -0.35255 C 0.26823 -0.35 0.279 -0.34815 0.28976 -0.33866 C 0.29289 -0.33588 0.29601 -0.33311 0.29914 -0.33033 C 0.30122 -0.32848 0.30539 -0.32477 0.30539 -0.32454 C 0.30782 -0.31528 0.31476 -0.30811 0.32101 -0.30255 C 0.32431 -0.29584 0.32275 -0.3 0.32518 -0.29005 C 0.32552 -0.28866 0.32622 -0.28588 0.32622 -0.28565 C 0.32622 -0.28588 0.32587 -0.28913 0.32518 -0.29005 C 0.3224 -0.29375 0.32118 -0.29954 0.31789 -0.30255 C 0.31459 -0.30556 0.30851 -0.3095 0.30539 -0.31366 C 0.3033 -0.31644 0.30209 -0.3213 0.29914 -0.322 C 0.2974 -0.32246 0.29566 -0.32292 0.29393 -0.32338 C 0.28733 -0.32917 0.27952 -0.33033 0.27205 -0.33311 C 0.26407 -0.33612 0.25625 -0.33866 0.24809 -0.34144 C 0.2408 -0.34098 0.23351 -0.34075 0.22622 -0.34005 C 0.21355 -0.33866 0.2033 -0.32848 0.19184 -0.32338 C 0.18212 -0.31366 0.17361 -0.30649 0.16684 -0.29283 C 0.16216 -0.28357 0.16511 -0.29352 0.16164 -0.2845 C 0.15799 -0.27454 0.15591 -0.2632 0.15122 -0.25394 C 0.14462 -0.21875 0.1323 -0.18612 0.12934 -0.14977 C 0.13021 -0.11366 0.12986 -0.0801 0.14497 -0.04977 C 0.14948 -0.04051 0.15226 -0.02848 0.15955 -0.022 C 0.1625 -0.01598 0.16736 -0.01436 0.17101 -0.0095 C 0.17865 0.00069 0.19167 0.00439 0.20226 0.00717 C 0.21181 0.00648 0.2349 0.00416 0.24393 -0.00394 C 0.24983 -0.00903 0.2566 -0.01204 0.26268 -0.01644 C 0.27344 -0.02431 0.26493 -0.02014 0.27205 -0.02338 C 0.27309 -0.02477 0.27396 -0.02639 0.27518 -0.02755 C 0.27709 -0.02963 0.28143 -0.03311 0.28143 -0.03288 C 0.28629 -0.04283 0.29167 -0.05209 0.29601 -0.06227 C 0.29723 -0.06528 0.29931 -0.06737 0.30018 -0.07061 C 0.30174 -0.07709 0.30348 -0.08149 0.30539 -0.08727 C 0.3099 -0.1007 0.31129 -0.11528 0.31476 -0.12894 C 0.31875 -0.14491 0.32448 -0.16528 0.32622 -0.18172 C 0.3283 -0.20047 0.33299 -0.21852 0.33455 -0.23727 C 0.33559 -0.24885 0.33594 -0.2625 0.33872 -0.27338 C 0.34046 -0.29237 0.34306 -0.31135 0.34497 -0.33033 C 0.34532 -0.33357 0.34549 -0.33681 0.34601 -0.34005 C 0.34618 -0.3419 0.34809 -0.34422 0.34705 -0.34561 C 0.34618 -0.34676 0.34566 -0.34283 0.34497 -0.34144 C 0.34289 -0.32709 0.34202 -0.31274 0.33976 -0.29838 C 0.33386 -0.26112 0.32605 -0.2257 0.32414 -0.18727 C 0.32327 -0.16829 0.32275 -0.14931 0.32101 -0.13033 C 0.32014 -0.12107 0.31789 -0.10255 0.31789 -0.10232 C 0.31823 -0.09237 0.31789 -0.06621 0.31997 -0.05116 C 0.32414 -0.02038 0.34323 -0.00325 0.36476 0.00162 C 0.38872 -0.00024 0.40591 -0.00186 0.42309 -0.02477 C 0.42518 -0.02755 0.42778 -0.02987 0.42934 -0.03311 C 0.43733 -0.04908 0.4474 -0.06297 0.45539 -0.07894 C 0.45747 -0.08288 0.45764 -0.09144 0.46164 -0.09144 " pathEditMode="relative" rAng="0" ptsTypes="AAAAAAAAAAAAAAAAAAAAAAAAAAAAAAAAAAAAAAAAAAAAAAAAAAAAAAAAAAAAAAAAAAAAAAA">
                                      <p:cBhvr>
                                        <p:cTn id="6" dur="675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854" y="-17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9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50826" y="1131271"/>
            <a:ext cx="4130675" cy="1584861"/>
          </a:xfrm>
          <a:prstGeom prst="roundRect">
            <a:avLst>
              <a:gd name="adj" fmla="val 3926"/>
            </a:avLst>
          </a:prstGeom>
          <a:solidFill>
            <a:srgbClr val="FFCC66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r>
              <a:rPr lang="en-GB" dirty="0">
                <a:solidFill>
                  <a:schemeClr val="tx1"/>
                </a:solidFill>
                <a:latin typeface="Sassoon Infant Rg" panose="02000503030000020003" pitchFamily="50" charset="0"/>
              </a:rPr>
              <a:t>Whoosh in and up tall and back </a:t>
            </a:r>
            <a:r>
              <a:rPr lang="en-GB" dirty="0" smtClean="0">
                <a:solidFill>
                  <a:schemeClr val="tx1"/>
                </a:solidFill>
                <a:latin typeface="Sassoon Infant Rg" panose="02000503030000020003" pitchFamily="50" charset="0"/>
              </a:rPr>
              <a:t>down.</a:t>
            </a:r>
            <a:endParaRPr lang="en-GB" dirty="0">
              <a:solidFill>
                <a:schemeClr val="tx1"/>
              </a:solidFill>
              <a:latin typeface="Sassoon Infant Rg" panose="02000503030000020003" pitchFamily="50" charset="0"/>
            </a:endParaRPr>
          </a:p>
          <a:p>
            <a:r>
              <a:rPr lang="en-GB" dirty="0">
                <a:solidFill>
                  <a:schemeClr val="tx1"/>
                </a:solidFill>
                <a:latin typeface="Sassoon Infant Rg" panose="02000503030000020003" pitchFamily="50" charset="0"/>
              </a:rPr>
              <a:t>Then halfway up and all the way round.</a:t>
            </a:r>
          </a:p>
          <a:p>
            <a:r>
              <a:rPr lang="en-GB" dirty="0">
                <a:solidFill>
                  <a:schemeClr val="tx1"/>
                </a:solidFill>
                <a:latin typeface="Sassoon Infant Rg" panose="02000503030000020003" pitchFamily="50" charset="0"/>
              </a:rPr>
              <a:t>Add a lead at the end</a:t>
            </a:r>
          </a:p>
          <a:p>
            <a:r>
              <a:rPr lang="en-GB" dirty="0">
                <a:solidFill>
                  <a:schemeClr val="tx1"/>
                </a:solidFill>
                <a:latin typeface="Sassoon Infant Rg" panose="02000503030000020003" pitchFamily="50" charset="0"/>
              </a:rPr>
              <a:t>So b can join onto a friend</a:t>
            </a:r>
          </a:p>
        </p:txBody>
      </p:sp>
      <p:pic>
        <p:nvPicPr>
          <p:cNvPr id="6147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0745" y="1720323"/>
            <a:ext cx="3998912" cy="422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/>
        </p:nvSpPr>
        <p:spPr>
          <a:xfrm>
            <a:off x="2580745" y="5441423"/>
            <a:ext cx="504825" cy="503237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Sassoon Infant Rg" panose="02000503030000020003" pitchFamily="50" charset="0"/>
            </a:endParaRPr>
          </a:p>
        </p:txBody>
      </p:sp>
      <p:pic>
        <p:nvPicPr>
          <p:cNvPr id="8199" name="Picture 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54513">
            <a:off x="2822045" y="4244448"/>
            <a:ext cx="946150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250826" y="225425"/>
            <a:ext cx="868362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000" dirty="0" smtClean="0">
                <a:latin typeface="Sassoon Infant Rg" panose="02000503030000020003" pitchFamily="50" charset="0"/>
              </a:rPr>
              <a:t>Click and watch the pencil to see it write.</a:t>
            </a:r>
            <a:endParaRPr lang="en-GB" altLang="en-US" sz="4000" dirty="0">
              <a:latin typeface="Sassoon Infant Rg" panose="02000503030000020003" pitchFamily="50" charset="0"/>
            </a:endParaRPr>
          </a:p>
        </p:txBody>
      </p:sp>
      <p:sp>
        <p:nvSpPr>
          <p:cNvPr id="13" name="Isosceles Triangle 12">
            <a:hlinkClick r:id="rId5" action="ppaction://hlinksldjump"/>
          </p:cNvPr>
          <p:cNvSpPr/>
          <p:nvPr/>
        </p:nvSpPr>
        <p:spPr>
          <a:xfrm rot="5400000" flipH="1" flipV="1">
            <a:off x="334833" y="5782473"/>
            <a:ext cx="841633" cy="732631"/>
          </a:xfrm>
          <a:prstGeom prst="triangl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Sassoon Infant Rg" panose="0200050303000002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0634923"/>
      </p:ext>
    </p:extLst>
  </p:cSld>
  <p:clrMapOvr>
    <a:masterClrMapping/>
  </p:clrMapOvr>
  <p:transition spd="slow">
    <p:sndAc>
      <p:stSnd>
        <p:snd r:embed="rId2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1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74" decel="49926" fill="remove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1459 3.7037E-6 C 0.02413 -0.00417 0.0342 -0.00695 0.04375 -0.01111 C 0.04931 -0.01366 0.04601 -0.01158 0.05313 -0.01806 C 0.05417 -0.01899 0.05625 -0.02084 0.05625 -0.02061 C 0.0592 -0.02662 0.07049 -0.04468 0.075 -0.04861 C 0.07691 -0.05625 0.08212 -0.06366 0.08646 -0.06945 C 0.08993 -0.08311 0.09879 -0.09375 0.10313 -0.10695 C 0.10452 -0.11088 0.10486 -0.11551 0.10625 -0.11945 C 0.10955 -0.12848 0.1132 -0.13635 0.11563 -0.14584 C 0.1165 -0.14931 0.11875 -0.15209 0.11979 -0.15556 C 0.12153 -0.16204 0.12205 -0.16783 0.125 -0.17361 C 0.12986 -0.19931 0.13646 -0.22477 0.14271 -0.25 C 0.14375 -0.2544 0.1441 -0.25926 0.14479 -0.26389 C 0.14722 -0.28056 0.15104 -0.29746 0.15417 -0.31389 C 0.1632 -0.36181 0.17049 -0.40973 0.17709 -0.45834 C 0.17934 -0.47477 0.18125 -0.4919 0.18438 -0.50834 C 0.18629 -0.51852 0.18854 -0.52963 0.18854 -0.54028 C 0.18854 -0.54213 0.18768 -0.53658 0.1875 -0.53473 C 0.18698 -0.53149 0.18681 -0.52824 0.18646 -0.525 C 0.18542 -0.51667 0.1842 -0.50834 0.18334 -0.5 C 0.18073 -0.47408 0.17865 -0.44769 0.17396 -0.42223 C 0.1717 -0.38287 0.16945 -0.34306 0.16459 -0.30417 C 0.1632 -0.2926 0.16059 -0.28102 0.15938 -0.26945 C 0.1566 -0.24329 0.15278 -0.2176 0.14896 -0.19167 C 0.14757 -0.18264 0.14688 -0.16945 0.14479 -0.16111 C 0.14236 -0.15162 0.14132 -0.14167 0.13959 -0.13195 C 0.13698 -0.11806 0.13351 -0.10417 0.13125 -0.09028 C 0.12657 -0.06181 0.12309 -0.03287 0.11875 -0.00417 C 0.11858 -0.00278 0.11945 -0.00695 0.11979 -0.00834 C 0.12413 -0.02824 0.11702 0.00115 0.12292 -0.01945 C 0.12518 -0.02755 0.12622 -0.03635 0.12813 -0.04445 C 0.13438 -0.07223 0.13837 -0.09931 0.14271 -0.12778 C 0.14722 -0.15811 0.14983 -0.18843 0.15729 -0.21806 C 0.15955 -0.22686 0.16563 -0.23449 0.16771 -0.24306 C 0.17049 -0.2544 0.17795 -0.2632 0.18438 -0.27084 C 0.19288 -0.28102 0.20035 -0.29236 0.21042 -0.3 C 0.22084 -0.30787 0.23455 -0.31158 0.24584 -0.31667 C 0.25504 -0.31598 0.26788 -0.31713 0.27709 -0.31111 C 0.28108 -0.30834 0.28247 -0.30394 0.28542 -0.3 C 0.29011 -0.29375 0.30157 -0.2801 0.30417 -0.27223 C 0.30938 -0.25695 0.31302 -0.24005 0.31459 -0.22361 C 0.31493 -0.21482 0.31563 -0.20602 0.31563 -0.19723 C 0.31563 -0.18542 0.31181 -0.1713 0.30938 -0.15973 C 0.30382 -0.13241 0.29827 -0.10417 0.28646 -0.08056 C 0.28125 -0.07014 0.27882 -0.0551 0.27188 -0.04584 C 0.25469 -0.02292 0.24132 -0.00741 0.21667 -0.00417 C 0.20261 -0.0051 0.19896 -0.0044 0.18854 -0.00834 C 0.18472 -0.00973 0.17709 -0.0125 0.17709 -0.01227 C 0.16597 -0.02246 0.15538 -0.03496 0.14688 -0.04861 C 0.1441 -0.05301 0.14427 -0.0551 0.14271 -0.06111 C 0.14184 -0.06436 0.13993 -0.06667 0.13854 -0.06945 C 0.13785 -0.07084 0.13559 -0.07477 0.13646 -0.07361 C 0.13854 -0.07084 0.14271 -0.06528 0.14271 -0.06505 C 0.14636 -0.05047 0.15521 -0.04028 0.16459 -0.03195 C 0.16632 -0.02848 0.1757 -0.01736 0.17917 -0.01528 C 0.18125 -0.01412 0.18351 -0.01412 0.18542 -0.0125 C 0.18976 -0.00857 0.19497 -0.00787 0.2 -0.00556 C 0.20886 -0.00162 0.21667 0.00092 0.22604 0.00277 C 0.25278 0.00162 0.29584 0.00092 0.32188 -0.01389 C 0.32952 -0.01829 0.3375 -0.02246 0.34479 -0.02778 C 0.35104 -0.03241 0.3566 -0.03866 0.36354 -0.04167 C 0.36979 -0.05 0.37604 -0.05834 0.38229 -0.06667 C 0.38334 -0.06806 0.3875 -0.075 0.38854 -0.075 " pathEditMode="relative" rAng="0" ptsTypes="AAAAAAAAAAAAAAAAAAAAAAAAAAAAAAAAAAAAAAAAAAAAAAAAAAAAAAAAAAAAAAA">
                                      <p:cBhvr>
                                        <p:cTn id="6" dur="675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98" y="-26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9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275" y="2290762"/>
            <a:ext cx="3998913" cy="313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/>
        </p:nvSpPr>
        <p:spPr>
          <a:xfrm>
            <a:off x="2636838" y="4913312"/>
            <a:ext cx="503237" cy="503237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900" baseline="-25000" dirty="0">
              <a:latin typeface="Sassoon Infant Rg" panose="02000503030000020003" pitchFamily="50" charset="0"/>
            </a:endParaRPr>
          </a:p>
        </p:txBody>
      </p:sp>
      <p:pic>
        <p:nvPicPr>
          <p:cNvPr id="8199" name="Picture 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54513">
            <a:off x="2963863" y="3732212"/>
            <a:ext cx="947737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250826" y="225425"/>
            <a:ext cx="868362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000" dirty="0" smtClean="0">
                <a:latin typeface="Sassoon Infant Rg" panose="02000503030000020003" pitchFamily="50" charset="0"/>
              </a:rPr>
              <a:t>Click and watch the pencil to see it write.</a:t>
            </a:r>
            <a:endParaRPr lang="en-GB" altLang="en-US" sz="4000" dirty="0">
              <a:latin typeface="Sassoon Infant Rg" panose="02000503030000020003" pitchFamily="50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50826" y="1837267"/>
            <a:ext cx="3097212" cy="999066"/>
          </a:xfrm>
          <a:prstGeom prst="roundRect">
            <a:avLst>
              <a:gd name="adj" fmla="val 3926"/>
            </a:avLst>
          </a:prstGeom>
          <a:solidFill>
            <a:srgbClr val="FFCC66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r>
              <a:rPr lang="en-GB" dirty="0">
                <a:solidFill>
                  <a:schemeClr val="tx1"/>
                </a:solidFill>
                <a:latin typeface="Sassoon Infant Rg" panose="02000503030000020003" pitchFamily="50" charset="0"/>
              </a:rPr>
              <a:t>Whoosh in and curl the c. </a:t>
            </a:r>
          </a:p>
          <a:p>
            <a:r>
              <a:rPr lang="en-GB" dirty="0">
                <a:solidFill>
                  <a:schemeClr val="tx1"/>
                </a:solidFill>
                <a:latin typeface="Sassoon Infant Rg" panose="02000503030000020003" pitchFamily="50" charset="0"/>
              </a:rPr>
              <a:t>C joins other letters easily.</a:t>
            </a:r>
          </a:p>
        </p:txBody>
      </p:sp>
      <p:sp>
        <p:nvSpPr>
          <p:cNvPr id="13" name="Isosceles Triangle 12">
            <a:hlinkClick r:id="rId5" action="ppaction://hlinksldjump"/>
          </p:cNvPr>
          <p:cNvSpPr/>
          <p:nvPr/>
        </p:nvSpPr>
        <p:spPr>
          <a:xfrm rot="5400000" flipH="1" flipV="1">
            <a:off x="334833" y="5782473"/>
            <a:ext cx="841633" cy="732631"/>
          </a:xfrm>
          <a:prstGeom prst="triangl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Sassoon Infant Rg" panose="0200050303000002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2067399"/>
      </p:ext>
    </p:extLst>
  </p:cSld>
  <p:clrMapOvr>
    <a:masterClrMapping/>
  </p:clrMapOvr>
  <p:transition spd="slow">
    <p:sndAc>
      <p:stSnd>
        <p:snd r:embed="rId2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1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74" decel="49926" fill="remove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4.72222E-6 -1.85185E-6 C 0.01233 -0.00185 0.02032 -0.00602 0.03125 -0.0125 C 0.03733 -0.0162 0.04393 -0.01875 0.05 -0.02222 C 0.05209 -0.02338 0.05435 -0.02338 0.05625 -0.025 C 0.06146 -0.02963 0.06667 -0.03426 0.07188 -0.03889 C 0.07396 -0.04074 0.07605 -0.04259 0.07813 -0.04444 C 0.07917 -0.04537 0.08125 -0.04722 0.08125 -0.04699 C 0.08351 -0.05162 0.08681 -0.05347 0.08855 -0.05833 C 0.09167 -0.06666 0.09497 -0.07546 0.09896 -0.08333 C 0.09896 -0.0831 0.10157 -0.09375 0.10209 -0.09583 C 0.10487 -0.10694 0.10834 -0.11782 0.11042 -0.12916 C 0.11285 -0.1419 0.11094 -0.13704 0.11459 -0.14444 C 0.1165 -0.15509 0.11945 -0.16713 0.12396 -0.17639 C 0.12518 -0.1831 0.12639 -0.18889 0.12917 -0.19444 C 0.13212 -0.21065 0.13455 -0.22685 0.1375 -0.24305 C 0.13785 -0.24467 0.13907 -0.2456 0.13959 -0.24722 C 0.14289 -0.25741 0.14497 -0.26805 0.14896 -0.27778 C 0.15087 -0.28217 0.154 -0.28541 0.15521 -0.29028 C 0.15782 -0.30069 0.16823 -0.32153 0.17605 -0.325 C 0.17969 -0.33241 0.18507 -0.33333 0.19063 -0.3375 C 0.19879 -0.34352 0.2066 -0.35254 0.21563 -0.35555 C 0.23056 -0.36875 0.25296 -0.36944 0.2698 -0.37083 C 0.28299 -0.36898 0.29462 -0.36528 0.3073 -0.36111 C 0.31112 -0.35602 0.31476 -0.35231 0.3198 -0.35 C 0.32119 -0.34444 0.32292 -0.34352 0.32709 -0.34166 C 0.32813 -0.34028 0.32882 -0.3375 0.33021 -0.3375 C 0.33143 -0.3375 0.32917 -0.34051 0.32813 -0.34166 C 0.32639 -0.34352 0.32379 -0.34421 0.32188 -0.34583 C 0.31632 -0.35694 0.29948 -0.36273 0.28959 -0.36528 C 0.26598 -0.36319 0.24219 -0.35856 0.2198 -0.34861 C 0.20799 -0.34329 0.19723 -0.3331 0.18542 -0.32778 C 0.18195 -0.32616 0.17917 -0.32083 0.17605 -0.31805 C 0.17188 -0.30972 0.16789 -0.30185 0.16459 -0.29305 C 0.1625 -0.28773 0.16459 -0.28958 0.1625 -0.28333 C 0.1606 -0.27754 0.15834 -0.27222 0.15625 -0.26666 C 0.1533 -0.25903 0.15365 -0.25023 0.15 -0.24305 C 0.14705 -0.22708 0.14202 -0.21204 0.13959 -0.19583 C 0.13889 -0.1912 0.1382 -0.18657 0.1375 -0.18194 C 0.13716 -0.17963 0.13646 -0.175 0.13646 -0.17477 C 0.13594 -0.16389 0.13438 -0.15278 0.13438 -0.14166 C 0.13438 -0.13634 0.13594 -0.12778 0.13646 -0.12222 C 0.13785 -0.10787 0.13941 -0.09143 0.14375 -0.07778 C 0.14896 -0.0618 0.15955 -0.04282 0.16875 -0.03055 C 0.17223 -0.02592 0.17119 -0.02916 0.175 -0.02639 C 0.18039 -0.02245 0.18542 -0.01713 0.19063 -0.0125 C 0.19254 -0.01088 0.1948 -0.01065 0.19688 -0.00972 C 0.20191 -0.00741 0.20556 -0.0037 0.21042 -0.00139 C 0.22275 0.00463 0.24358 0.00232 0.2573 0.00417 C 0.26875 0.00255 0.27414 0.00278 0.28334 -1.85185E-6 C 0.29202 -0.00254 0.29966 -0.00741 0.30834 -0.00972 C 0.32431 -0.02037 0.3375 -0.03426 0.35209 -0.04722 C 0.35452 -0.05208 0.35678 -0.05509 0.36042 -0.05833 C 0.36268 -0.06273 0.3691 -0.07384 0.37292 -0.07639 " pathEditMode="relative" rAng="0" ptsTypes="AAAAAAAAAAAAAAAAAAAAAAAAAAAAAAAAAAAAAAAAAAAAAAAAAAAAA">
                                      <p:cBhvr>
                                        <p:cTn id="6" dur="675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46" y="-18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9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313" y="1718733"/>
            <a:ext cx="3998912" cy="415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/>
        </p:nvSpPr>
        <p:spPr>
          <a:xfrm>
            <a:off x="2503488" y="5427133"/>
            <a:ext cx="447675" cy="447675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Sassoon Infant Rg" panose="02000503030000020003" pitchFamily="50" charset="0"/>
            </a:endParaRPr>
          </a:p>
        </p:txBody>
      </p:sp>
      <p:pic>
        <p:nvPicPr>
          <p:cNvPr id="8199" name="Picture 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54513">
            <a:off x="2741613" y="4206346"/>
            <a:ext cx="946150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250826" y="225425"/>
            <a:ext cx="868362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000" dirty="0" smtClean="0">
                <a:latin typeface="Sassoon Infant Rg" panose="02000503030000020003" pitchFamily="50" charset="0"/>
              </a:rPr>
              <a:t>Click and watch the pencil to see it write.</a:t>
            </a:r>
            <a:endParaRPr lang="en-GB" altLang="en-US" sz="4000" dirty="0">
              <a:latin typeface="Sassoon Infant Rg" panose="02000503030000020003" pitchFamily="50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50826" y="1564428"/>
            <a:ext cx="3872441" cy="1585172"/>
          </a:xfrm>
          <a:prstGeom prst="roundRect">
            <a:avLst>
              <a:gd name="adj" fmla="val 3926"/>
            </a:avLst>
          </a:prstGeom>
          <a:solidFill>
            <a:srgbClr val="FFCC66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r>
              <a:rPr lang="en-GB" dirty="0">
                <a:solidFill>
                  <a:schemeClr val="tx1"/>
                </a:solidFill>
                <a:latin typeface="Sassoon Infant Rg" panose="02000503030000020003" pitchFamily="50" charset="0"/>
              </a:rPr>
              <a:t>Whoosh up halfway and go round</a:t>
            </a:r>
          </a:p>
          <a:p>
            <a:r>
              <a:rPr lang="en-GB" dirty="0">
                <a:solidFill>
                  <a:schemeClr val="tx1"/>
                </a:solidFill>
                <a:latin typeface="Sassoon Infant Rg" panose="02000503030000020003" pitchFamily="50" charset="0"/>
              </a:rPr>
              <a:t>Then all the way up and back down</a:t>
            </a:r>
            <a:r>
              <a:rPr lang="en-GB" dirty="0" smtClean="0">
                <a:solidFill>
                  <a:schemeClr val="tx1"/>
                </a:solidFill>
                <a:latin typeface="Sassoon Infant Rg" panose="02000503030000020003" pitchFamily="50" charset="0"/>
              </a:rPr>
              <a:t>.</a:t>
            </a:r>
          </a:p>
          <a:p>
            <a:r>
              <a:rPr lang="en-GB" dirty="0">
                <a:solidFill>
                  <a:schemeClr val="tx1"/>
                </a:solidFill>
                <a:latin typeface="Sassoon Infant Rg" panose="02000503030000020003" pitchFamily="50" charset="0"/>
              </a:rPr>
              <a:t>Kick out d’s toe</a:t>
            </a:r>
          </a:p>
          <a:p>
            <a:r>
              <a:rPr lang="en-GB" dirty="0">
                <a:solidFill>
                  <a:schemeClr val="tx1"/>
                </a:solidFill>
                <a:latin typeface="Sassoon Infant Rg" panose="02000503030000020003" pitchFamily="50" charset="0"/>
              </a:rPr>
              <a:t>And she’s ready to go</a:t>
            </a:r>
            <a:r>
              <a:rPr lang="en-GB" dirty="0" smtClean="0">
                <a:solidFill>
                  <a:schemeClr val="tx1"/>
                </a:solidFill>
                <a:latin typeface="Sassoon Infant Rg" panose="02000503030000020003" pitchFamily="50" charset="0"/>
              </a:rPr>
              <a:t>.</a:t>
            </a:r>
            <a:endParaRPr lang="en-GB" dirty="0">
              <a:solidFill>
                <a:schemeClr val="tx1"/>
              </a:solidFill>
              <a:latin typeface="Sassoon Infant Rg" panose="02000503030000020003" pitchFamily="50" charset="0"/>
            </a:endParaRPr>
          </a:p>
        </p:txBody>
      </p:sp>
      <p:sp>
        <p:nvSpPr>
          <p:cNvPr id="13" name="Isosceles Triangle 12">
            <a:hlinkClick r:id="rId5" action="ppaction://hlinksldjump"/>
          </p:cNvPr>
          <p:cNvSpPr/>
          <p:nvPr/>
        </p:nvSpPr>
        <p:spPr>
          <a:xfrm rot="5400000" flipH="1" flipV="1">
            <a:off x="334833" y="5782473"/>
            <a:ext cx="841633" cy="732631"/>
          </a:xfrm>
          <a:prstGeom prst="triangl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Sassoon Infant Rg" panose="0200050303000002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3333072"/>
      </p:ext>
    </p:extLst>
  </p:cSld>
  <p:clrMapOvr>
    <a:masterClrMapping/>
  </p:clrMapOvr>
  <p:transition spd="slow">
    <p:sndAc>
      <p:stSnd>
        <p:snd r:embed="rId2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1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remove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1754 2.22222E-6 C 0.05087 -0.02963 0.0783 -0.06621 0.09566 -0.11528 C 0.10191 -0.1331 0.13438 -0.27084 0.17795 -0.29028 C 0.19028 -0.30278 0.20868 -0.30764 0.22379 -0.31111 C 0.23368 -0.31019 0.24618 -0.31204 0.25504 -0.30417 C 0.25868 -0.29699 0.26441 -0.29144 0.26858 -0.28472 C 0.27344 -0.27709 0.27535 -0.2669 0.279 -0.25834 C 0.2816 -0.25209 0.28438 -0.24699 0.28733 -0.24028 C 0.28802 -0.23889 0.28907 -0.23773 0.28941 -0.23611 C 0.28976 -0.23472 0.29115 -0.23148 0.29045 -0.23195 C 0.28472 -0.23959 0.28525 -0.2456 0.28212 -0.25417 C 0.27466 -0.27408 0.26007 -0.29537 0.24254 -0.29722 C 0.23594 -0.29792 0.22934 -0.29815 0.22275 -0.29861 C 0.20782 -0.29584 0.1941 -0.29375 0.18108 -0.28334 C 0.17483 -0.27824 0.17014 -0.27246 0.16441 -0.26667 C 0.1625 -0.26459 0.15816 -0.26111 0.15816 -0.26088 C 0.15382 -0.25232 0.14827 -0.24537 0.14358 -0.23611 C 0.14288 -0.23496 0.14306 -0.23334 0.14254 -0.23195 C 0.14063 -0.22755 0.1375 -0.22431 0.13629 -0.21945 C 0.13334 -0.20787 0.12952 -0.19769 0.12587 -0.18611 C 0.12292 -0.17755 0.12032 -0.16759 0.11858 -0.15834 C 0.11771 -0.15371 0.11545 -0.14445 0.11545 -0.14422 C 0.11667 -0.1088 0.11528 -0.04422 0.1415 -0.02084 C 0.14271 -0.01829 0.14462 -0.01412 0.1467 -0.0125 C 0.14861 -0.01111 0.15295 -0.00972 0.15295 -0.00949 C 0.16059 -0.00209 0.16893 -0.00093 0.17795 0.00139 C 0.1908 0.00023 0.20278 -0.00232 0.21545 -0.00417 C 0.22518 -0.00741 0.22969 -0.0125 0.23629 -0.02222 C 0.24254 -0.03148 0.24775 -0.04097 0.25295 -0.05139 C 0.25504 -0.05556 0.25486 -0.06088 0.25608 -0.06528 C 0.25903 -0.07593 0.26129 -0.08611 0.26337 -0.09722 C 0.26841 -0.12431 0.27622 -0.15023 0.28004 -0.17778 C 0.28542 -0.21713 0.29202 -0.25625 0.2967 -0.29584 C 0.29931 -0.31736 0.30087 -0.33982 0.304 -0.36111 C 0.30938 -0.39699 0.31493 -0.43241 0.32066 -0.46806 C 0.3224 -0.47871 0.32466 -0.48935 0.32587 -0.5 C 0.32657 -0.50648 0.32726 -0.51297 0.32795 -0.51945 C 0.32813 -0.52084 0.329 -0.525 0.329 -0.52361 C 0.329 -0.52176 0.3283 -0.51991 0.32795 -0.51806 C 0.32275 -0.45556 0.30868 -0.39584 0.29879 -0.33472 C 0.29341 -0.30185 0.29254 -0.26806 0.28837 -0.23472 C 0.28212 -0.18472 0.27344 -0.13519 0.26962 -0.08472 C 0.27118 -0.04398 0.27778 0.00231 0.31233 0.01389 C 0.32761 0.0118 0.35295 0.00555 0.36545 -0.00834 C 0.37153 -0.01505 0.36597 -0.00972 0.37066 -0.01667 C 0.38056 -0.03148 0.38611 -0.04375 0.39254 -0.06111 " pathEditMode="relative" rAng="0" ptsTypes="AAAAAAAAAAAAAAAAAAAAAAAAAAAAAAAAAAAAAAAAAAAAAA">
                                      <p:cBhvr>
                                        <p:cTn id="6" dur="7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0" y="-25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9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950" y="2259014"/>
            <a:ext cx="3957638" cy="313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/>
        </p:nvSpPr>
        <p:spPr>
          <a:xfrm>
            <a:off x="2555875" y="4881564"/>
            <a:ext cx="447675" cy="447675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Sassoon Infant Rg" panose="02000503030000020003" pitchFamily="50" charset="0"/>
            </a:endParaRPr>
          </a:p>
        </p:txBody>
      </p:sp>
      <p:pic>
        <p:nvPicPr>
          <p:cNvPr id="8199" name="Picture 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54513">
            <a:off x="2882900" y="3700464"/>
            <a:ext cx="947738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250826" y="225425"/>
            <a:ext cx="868362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000" dirty="0" smtClean="0">
                <a:latin typeface="Sassoon Infant Rg" panose="02000503030000020003" pitchFamily="50" charset="0"/>
              </a:rPr>
              <a:t>Click and watch the pencil to see it write.</a:t>
            </a:r>
            <a:endParaRPr lang="en-GB" altLang="en-US" sz="4000" dirty="0">
              <a:latin typeface="Sassoon Infant Rg" panose="02000503030000020003" pitchFamily="50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50826" y="1581362"/>
            <a:ext cx="3262842" cy="1390438"/>
          </a:xfrm>
          <a:prstGeom prst="roundRect">
            <a:avLst>
              <a:gd name="adj" fmla="val 3926"/>
            </a:avLst>
          </a:prstGeom>
          <a:solidFill>
            <a:srgbClr val="FFCC66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r>
              <a:rPr lang="en-GB" dirty="0">
                <a:solidFill>
                  <a:schemeClr val="tx1"/>
                </a:solidFill>
                <a:latin typeface="Sassoon Infant Rg" panose="02000503030000020003" pitchFamily="50" charset="0"/>
              </a:rPr>
              <a:t>Whoosh in and curl like a snail</a:t>
            </a:r>
          </a:p>
          <a:p>
            <a:r>
              <a:rPr lang="en-GB" dirty="0">
                <a:solidFill>
                  <a:schemeClr val="tx1"/>
                </a:solidFill>
                <a:latin typeface="Sassoon Infant Rg" panose="02000503030000020003" pitchFamily="50" charset="0"/>
              </a:rPr>
              <a:t>And leave an easy joining tail.</a:t>
            </a:r>
          </a:p>
        </p:txBody>
      </p:sp>
      <p:sp>
        <p:nvSpPr>
          <p:cNvPr id="13" name="Isosceles Triangle 12">
            <a:hlinkClick r:id="rId5" action="ppaction://hlinksldjump"/>
          </p:cNvPr>
          <p:cNvSpPr/>
          <p:nvPr/>
        </p:nvSpPr>
        <p:spPr>
          <a:xfrm rot="5400000" flipH="1" flipV="1">
            <a:off x="334833" y="5782473"/>
            <a:ext cx="841633" cy="732631"/>
          </a:xfrm>
          <a:prstGeom prst="triangl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Sassoon Infant Rg" panose="0200050303000002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849269"/>
      </p:ext>
    </p:extLst>
  </p:cSld>
  <p:clrMapOvr>
    <a:masterClrMapping/>
  </p:clrMapOvr>
  <p:transition spd="slow">
    <p:sndAc>
      <p:stSnd>
        <p:snd r:embed="rId2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1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remove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4.16667E-6 3.7037E-6 C 0.0085 -0.00232 0.01579 -0.00649 0.02395 -0.00834 C 0.03333 -0.01667 0.04774 -0.02176 0.05833 -0.02778 C 0.06336 -0.03056 0.07031 -0.03056 0.075 -0.03473 C 0.08159 -0.04051 0.08941 -0.04676 0.09687 -0.05 C 0.1 -0.05417 0.10208 -0.05649 0.10625 -0.05834 C 0.11128 -0.06505 0.11857 -0.06922 0.125 -0.07361 C 0.12882 -0.07616 0.12777 -0.07662 0.13125 -0.08056 C 0.13472 -0.08449 0.13993 -0.08681 0.14375 -0.09028 C 0.1493 -0.09514 0.15798 -0.10579 0.16354 -0.10834 C 0.16892 -0.11551 0.17951 -0.12894 0.18645 -0.13195 C 0.19027 -0.13704 0.19444 -0.1419 0.19895 -0.14584 C 0.20191 -0.15186 0.20659 -0.15602 0.21041 -0.16111 C 0.21441 -0.16644 0.21718 -0.17223 0.22187 -0.17639 C 0.225 -0.18264 0.22934 -0.18774 0.23333 -0.19306 C 0.23333 -0.19283 0.23854 -0.20348 0.23958 -0.20556 C 0.24236 -0.21111 0.24757 -0.2176 0.25104 -0.22223 C 0.25711 -0.23033 0.26458 -0.24954 0.26979 -0.25973 C 0.27448 -0.26922 0.27517 -0.28681 0.27604 -0.29723 C 0.27378 -0.32084 0.26892 -0.33727 0.25625 -0.35417 C 0.25538 -0.35533 0.25503 -0.35718 0.25416 -0.35834 C 0.24982 -0.36343 0.24375 -0.36644 0.23854 -0.36945 C 0.23524 -0.3713 0.22812 -0.37361 0.22812 -0.37338 C 0.19323 -0.37199 0.17777 -0.37061 0.14895 -0.35139 C 0.14513 -0.34375 0.13819 -0.33843 0.13333 -0.33195 C 0.125 -0.32084 0.1184 -0.30973 0.11145 -0.29723 C 0.11111 -0.29584 0.11093 -0.29445 0.11041 -0.29306 C 0.10989 -0.29167 0.10885 -0.29051 0.10833 -0.28889 C 0.10694 -0.28403 0.10642 -0.27871 0.1052 -0.27361 C 0.10451 -0.27084 0.10312 -0.26528 0.10312 -0.26505 C 0.10017 -0.23774 0.10121 -0.21389 0.10208 -0.18473 C 0.10329 -0.1382 0.11163 -0.08797 0.13958 -0.05695 C 0.14079 -0.05579 0.14184 -0.0544 0.1427 -0.05278 C 0.14357 -0.05139 0.14392 -0.04977 0.14479 -0.04861 C 0.14948 -0.04329 0.15503 -0.03959 0.16041 -0.03611 C 0.16718 -0.03149 0.15972 -0.03542 0.16666 -0.02917 C 0.17309 -0.02338 0.18177 -0.02037 0.18854 -0.01528 C 0.19079 -0.01366 0.19236 -0.01042 0.19479 -0.00973 C 0.20434 -0.00649 0.21354 -0.00209 0.22291 0.00139 C 0.23194 0.00486 0.24184 0.00625 0.25104 0.00833 C 0.25312 0.00879 0.2552 0.00926 0.25729 0.00972 C 0.25937 0.01018 0.26354 0.01111 0.26354 0.01134 C 0.28437 0.00926 0.29965 0.0037 0.3177 -0.00834 C 0.32482 -0.01297 0.31632 -0.00533 0.325 -0.0125 C 0.33524 -0.02107 0.34427 -0.03149 0.35416 -0.04028 C 0.35763 -0.04352 0.35885 -0.04815 0.3625 -0.05139 C 0.36458 -0.05556 0.36666 -0.05973 0.36875 -0.06389 C 0.37013 -0.06667 0.37291 -0.07223 0.37291 -0.07199 C 0.375 -0.0838 0.375 -0.07963 0.375 -0.08473 " pathEditMode="relative" rAng="0" ptsTypes="ffffffffffffffffffffffffffffffffffffffffffffffffA">
                                      <p:cBhvr>
                                        <p:cTn id="6" dur="525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0" y="-18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9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76" t="52422"/>
          <a:stretch/>
        </p:blipFill>
        <p:spPr>
          <a:xfrm>
            <a:off x="3393100" y="1855677"/>
            <a:ext cx="2882654" cy="4573008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3648077" y="4270906"/>
            <a:ext cx="447675" cy="447675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Sassoon Infant Rg" panose="02000503030000020003" pitchFamily="50" charset="0"/>
            </a:endParaRPr>
          </a:p>
        </p:txBody>
      </p:sp>
      <p:pic>
        <p:nvPicPr>
          <p:cNvPr id="8199" name="Picture 7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54513">
            <a:off x="4026245" y="3132528"/>
            <a:ext cx="798512" cy="1354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250826" y="225425"/>
            <a:ext cx="868362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000" dirty="0" smtClean="0">
                <a:latin typeface="Sassoon Infant Rg" panose="02000503030000020003" pitchFamily="50" charset="0"/>
              </a:rPr>
              <a:t>Click and watch the pencil to see it write.</a:t>
            </a:r>
            <a:endParaRPr lang="en-GB" altLang="en-US" sz="4000" dirty="0">
              <a:latin typeface="Sassoon Infant Rg" panose="02000503030000020003" pitchFamily="50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50826" y="1640627"/>
            <a:ext cx="3949699" cy="1576673"/>
          </a:xfrm>
          <a:prstGeom prst="roundRect">
            <a:avLst>
              <a:gd name="adj" fmla="val 3926"/>
            </a:avLst>
          </a:prstGeom>
          <a:solidFill>
            <a:srgbClr val="FFCC66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r>
              <a:rPr lang="en-GB" dirty="0">
                <a:solidFill>
                  <a:schemeClr val="tx1"/>
                </a:solidFill>
                <a:latin typeface="Sassoon Infant Rg" panose="02000503030000020003" pitchFamily="50" charset="0"/>
              </a:rPr>
              <a:t>Whoosh in to the top and </a:t>
            </a:r>
            <a:r>
              <a:rPr lang="en-GB" dirty="0" smtClean="0">
                <a:solidFill>
                  <a:schemeClr val="tx1"/>
                </a:solidFill>
                <a:latin typeface="Sassoon Infant Rg" panose="02000503030000020003" pitchFamily="50" charset="0"/>
              </a:rPr>
              <a:t>loop</a:t>
            </a:r>
          </a:p>
          <a:p>
            <a:r>
              <a:rPr lang="en-GB" dirty="0" smtClean="0">
                <a:solidFill>
                  <a:schemeClr val="tx1"/>
                </a:solidFill>
                <a:latin typeface="Sassoon Infant Rg" panose="02000503030000020003" pitchFamily="50" charset="0"/>
              </a:rPr>
              <a:t>And </a:t>
            </a:r>
            <a:r>
              <a:rPr lang="en-GB" dirty="0">
                <a:solidFill>
                  <a:schemeClr val="tx1"/>
                </a:solidFill>
                <a:latin typeface="Sassoon Infant Rg" panose="02000503030000020003" pitchFamily="50" charset="0"/>
              </a:rPr>
              <a:t>then zoom </a:t>
            </a:r>
            <a:r>
              <a:rPr lang="en-GB" dirty="0" smtClean="0">
                <a:solidFill>
                  <a:schemeClr val="tx1"/>
                </a:solidFill>
                <a:latin typeface="Sassoon Infant Rg" panose="02000503030000020003" pitchFamily="50" charset="0"/>
              </a:rPr>
              <a:t>back around.</a:t>
            </a:r>
            <a:endParaRPr lang="en-GB" dirty="0">
              <a:solidFill>
                <a:schemeClr val="tx1"/>
              </a:solidFill>
              <a:latin typeface="Sassoon Infant Rg" panose="02000503030000020003" pitchFamily="50" charset="0"/>
            </a:endParaRPr>
          </a:p>
          <a:p>
            <a:r>
              <a:rPr lang="en-GB" dirty="0">
                <a:solidFill>
                  <a:schemeClr val="tx1"/>
                </a:solidFill>
                <a:latin typeface="Sassoon Infant Rg" panose="02000503030000020003" pitchFamily="50" charset="0"/>
              </a:rPr>
              <a:t>Under the line, loop the last part</a:t>
            </a:r>
          </a:p>
          <a:p>
            <a:r>
              <a:rPr lang="en-GB" dirty="0">
                <a:solidFill>
                  <a:schemeClr val="tx1"/>
                </a:solidFill>
                <a:latin typeface="Sassoon Infant Rg" panose="02000503030000020003" pitchFamily="50" charset="0"/>
              </a:rPr>
              <a:t>And finish your f near its start.</a:t>
            </a:r>
          </a:p>
        </p:txBody>
      </p:sp>
      <p:sp>
        <p:nvSpPr>
          <p:cNvPr id="13" name="Isosceles Triangle 12">
            <a:hlinkClick r:id="rId5" action="ppaction://hlinksldjump"/>
          </p:cNvPr>
          <p:cNvSpPr/>
          <p:nvPr/>
        </p:nvSpPr>
        <p:spPr>
          <a:xfrm rot="5400000" flipH="1" flipV="1">
            <a:off x="334833" y="5782473"/>
            <a:ext cx="841633" cy="732631"/>
          </a:xfrm>
          <a:prstGeom prst="triangl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Sassoon Infant Rg" panose="0200050303000002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652034"/>
      </p:ext>
    </p:extLst>
  </p:cSld>
  <p:clrMapOvr>
    <a:masterClrMapping/>
  </p:clrMapOvr>
  <p:transition spd="slow">
    <p:sndAc>
      <p:stSnd>
        <p:snd r:embed="rId2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635 0.07315 L -0.04635 0.07338 C -0.0342 0.0713 -0.04253 0.07315 -0.03524 0.07084 C -0.03385 0.07037 -0.03229 0.07014 -0.0309 0.06968 C -0.02916 0.06922 -0.02725 0.06875 -0.02586 0.06737 L -0.02066 0.06297 C -0.02013 0.06181 -0.01979 0.06042 -0.01892 0.05949 C -0.01736 0.05764 -0.01388 0.05487 -0.01388 0.0551 C -0.0125 0.05232 -0.01145 0.04977 -0.00954 0.04815 C -0.00885 0.04746 -0.00781 0.04723 -0.00694 0.04699 L 0.0007 0.04005 L 0.0033 0.03774 C 0.00434 0.03565 0.00573 0.03334 0.00678 0.03102 C 0.00782 0.02824 0.00868 0.02547 0.01007 0.02292 C 0.01094 0.02176 0.01198 0.02084 0.01268 0.01968 C 0.01389 0.01737 0.01493 0.01505 0.01615 0.01274 L 0.01789 0.00926 C 0.01997 0.0007 0.01702 0.01135 0.02032 0.00255 C 0.02084 0.00139 0.02101 0.00024 0.02118 -0.00092 C 0.02153 -0.00347 0.02171 -0.00625 0.02205 -0.00879 C 0.0224 -0.01134 0.02379 -0.01574 0.02379 -0.01551 C 0.02414 -0.01828 0.02431 -0.02106 0.02466 -0.02361 C 0.02483 -0.025 0.02518 -0.02592 0.02553 -0.02708 C 0.02587 -0.0287 0.02605 -0.03009 0.02639 -0.03171 C 0.02657 -0.03287 0.02709 -0.03402 0.02726 -0.03518 C 0.02778 -0.03888 0.02796 -0.04282 0.029 -0.04652 C 0.02917 -0.04768 0.02952 -0.04884 0.02969 -0.05 C 0.03264 -0.06412 0.03039 -0.05463 0.0323 -0.0625 C 0.03282 -0.07083 0.03351 -0.07916 0.03403 -0.0875 C 0.03438 -0.09213 0.03438 -0.09676 0.0349 -0.10115 C 0.03525 -0.10393 0.03542 -0.10648 0.03577 -0.10926 C 0.03594 -0.11157 0.03629 -0.11365 0.03664 -0.11597 C 0.03698 -0.11898 0.03716 -0.12222 0.0375 -0.12523 C 0.03785 -0.12801 0.03855 -0.13032 0.03924 -0.1331 C 0.03941 -0.13611 0.03959 -0.13912 0.04011 -0.14213 C 0.04011 -0.14351 0.04063 -0.14444 0.0408 -0.1456 C 0.04115 -0.14722 0.04132 -0.14884 0.04167 -0.15023 C 0.04219 -0.15208 0.04289 -0.15393 0.04341 -0.15601 C 0.04375 -0.15694 0.04393 -0.1581 0.04428 -0.15926 C 0.04462 -0.16226 0.04462 -0.16551 0.04514 -0.16851 C 0.04549 -0.16967 0.04636 -0.1706 0.04688 -0.17176 C 0.04757 -0.17407 0.04792 -0.17638 0.04862 -0.1787 L 0.04948 -0.18217 C 0.04966 -0.18333 0.05 -0.18449 0.05035 -0.18564 C 0.05139 -0.1912 0.0507 -0.18865 0.05191 -0.19351 C 0.05226 -0.19606 0.0533 -0.20555 0.05365 -0.20833 C 0.05382 -0.20949 0.05434 -0.21064 0.05452 -0.2118 C 0.05487 -0.21435 0.05521 -0.21713 0.05539 -0.21967 C 0.05573 -0.22476 0.05573 -0.22963 0.05625 -0.23449 C 0.0566 -0.23703 0.05747 -0.23912 0.05799 -0.24143 C 0.0599 -0.2493 0.0573 -0.23958 0.06059 -0.2493 C 0.06094 -0.25046 0.06094 -0.25162 0.06146 -0.25277 C 0.06233 -0.25509 0.06389 -0.25717 0.06476 -0.25972 C 0.06528 -0.26064 0.06719 -0.26643 0.06823 -0.26759 C 0.06893 -0.26828 0.06997 -0.26828 0.07084 -0.26875 C 0.07171 -0.26944 0.0724 -0.27037 0.07327 -0.27106 C 0.08247 -0.27638 0.07518 -0.27037 0.08108 -0.27546 C 0.09011 -0.27523 0.09931 -0.27546 0.10834 -0.27453 C 0.11233 -0.27407 0.11546 -0.27037 0.11858 -0.26759 L 0.12118 -0.26527 L 0.12639 -0.25509 L 0.12813 -0.25162 C 0.12865 -0.2493 0.13004 -0.24236 0.12969 -0.2449 C 0.12952 -0.24814 0.12934 -0.25162 0.12882 -0.25509 C 0.12813 -0.26088 0.12761 -0.26203 0.12466 -0.26527 C 0.12379 -0.2662 0.12292 -0.26689 0.12205 -0.26759 C 0.12118 -0.26805 0.12032 -0.26828 0.11945 -0.26875 C 0.11858 -0.26944 0.11789 -0.2706 0.11702 -0.27106 C 0.11598 -0.27152 0.10816 -0.27314 0.10747 -0.27338 C 0.09618 -0.27268 0.08785 -0.27338 0.07761 -0.27106 C 0.07639 -0.27083 0.07535 -0.27037 0.07414 -0.2699 C 0.07327 -0.26921 0.0724 -0.26851 0.07171 -0.26759 C 0.07032 -0.26551 0.06893 -0.26342 0.06823 -0.26064 C 0.06615 -0.25254 0.06754 -0.25601 0.06476 -0.25046 C 0.06459 -0.2493 0.06441 -0.24814 0.06389 -0.24699 C 0.06216 -0.24213 0.06233 -0.24537 0.06146 -0.24027 C 0.06025 -0.2331 0.06059 -0.23125 0.05973 -0.22314 C 0.05799 -0.20833 0.05973 -0.22708 0.05799 -0.21527 C 0.05678 -0.20648 0.05573 -0.19768 0.05452 -0.18888 C 0.05434 -0.18657 0.05417 -0.18426 0.05365 -0.18217 C 0.05348 -0.18055 0.05313 -0.17916 0.05278 -0.17754 C 0.05243 -0.17523 0.05243 -0.17291 0.05191 -0.17083 C 0.05157 -0.16875 0.0507 -0.16689 0.05035 -0.16504 C 0.04948 -0.16134 0.04914 -0.1574 0.04862 -0.1537 C 0.04809 -0.15069 0.04723 -0.14768 0.04688 -0.14444 C 0.04323 -0.11597 0.04653 -0.13981 0.04428 -0.12638 C 0.04393 -0.1243 0.04393 -0.12245 0.04341 -0.1206 C 0.04306 -0.11898 0.04237 -0.11759 0.04167 -0.11597 C 0.0415 -0.11412 0.04115 -0.11226 0.0408 -0.11041 C 0.03924 -0.10138 0.03941 -0.10463 0.03837 -0.09768 C 0.03803 -0.09583 0.03785 -0.09398 0.0375 -0.09213 C 0.03698 -0.08912 0.03629 -0.08611 0.03577 -0.08287 C 0.03473 -0.07731 0.03525 -0.07986 0.03403 -0.075 C 0.03125 -0.05439 0.03299 -0.0618 0.03056 -0.05231 C 0.03039 -0.04907 0.03021 -0.04606 0.02969 -0.04305 C 0.02952 -0.04143 0.02917 -0.04004 0.029 -0.03842 C 0.0283 -0.03379 0.02743 -0.01967 0.02726 -0.01574 C 0.02691 -0.00856 0.02587 0.02269 0.02553 0.03102 C 0.02518 0.03797 0.02448 0.0426 0.02379 0.04931 C 0.02032 0.08403 0.02605 0.02801 0.02205 0.06968 C 0.02188 0.07199 0.02153 0.07431 0.02118 0.07662 C 0.02066 0.08519 0.02066 0.09121 0.01945 0.09931 C 0.01928 0.10093 0.01893 0.10232 0.01858 0.10394 C 0.01841 0.1088 0.01823 0.11389 0.01789 0.11875 C 0.01737 0.12408 0.0165 0.1294 0.01615 0.13473 C 0.0158 0.13889 0.01563 0.14306 0.01528 0.14723 C 0.01511 0.14885 0.01459 0.15024 0.01441 0.15186 C 0.01407 0.15371 0.01372 0.15556 0.01355 0.15741 C 0.01285 0.16366 0.0132 0.16991 0.01181 0.1757 C 0.00973 0.18403 0.01233 0.17362 0.01007 0.1838 C 0.00903 0.18866 0.00938 0.18565 0.00834 0.19167 C 0.00799 0.19399 0.00799 0.1963 0.00747 0.19862 C 0.00712 0.20093 0.00625 0.20301 0.00591 0.20533 C 0.00556 0.20695 0.00539 0.20834 0.00504 0.20996 C 0.00452 0.21227 0.00382 0.21436 0.0033 0.21667 L 0.00157 0.22362 C 0.00122 0.22477 0.00087 0.22593 0.0007 0.22709 C 0.00018 0.2301 -0.00069 0.23704 -0.00191 0.23959 L -0.00868 0.25324 L -0.01215 0.25996 C -0.01267 0.26112 -0.01302 0.2625 -0.01388 0.26343 C -0.01545 0.26574 -0.01701 0.26852 -0.01892 0.27037 C -0.01979 0.27107 -0.02066 0.27176 -0.02152 0.27269 C -0.02239 0.27362 -0.02309 0.275 -0.02413 0.27593 C -0.02621 0.27848 -0.02656 0.27824 -0.02916 0.2794 C -0.03663 0.28588 -0.02725 0.27824 -0.03437 0.28287 C -0.03524 0.28357 -0.03593 0.28473 -0.03697 0.28519 C -0.03819 0.28588 -0.03975 0.28565 -0.04114 0.28635 C -0.04288 0.28681 -0.04635 0.28866 -0.04635 0.28889 C -0.04861 0.2882 -0.05555 0.28866 -0.0592 0.28635 C -0.06007 0.28565 -0.06076 0.28473 -0.06163 0.28403 C -0.06232 0.28287 -0.06267 0.28149 -0.06336 0.28056 C -0.06406 0.27963 -0.06545 0.2794 -0.06597 0.27824 C -0.06684 0.27639 -0.06805 0.26945 -0.06857 0.2669 C -0.06875 0.26389 -0.06909 0.26088 -0.06944 0.25787 C -0.06961 0.2551 -0.07013 0.25255 -0.07013 0.24977 C -0.07013 0.24329 -0.06979 0.23681 -0.06944 0.23033 C -0.06927 0.22824 -0.06857 0.22269 -0.0677 0.22014 C -0.06718 0.21899 -0.06649 0.21806 -0.06597 0.21667 C -0.06406 0.21181 -0.06632 0.21436 -0.06336 0.2088 C -0.06267 0.20741 -0.06163 0.20649 -0.06076 0.20533 C -0.05885 0.19723 -0.06007 0.20047 -0.05746 0.19514 L -0.05572 0.1882 C -0.05538 0.18704 -0.05538 0.18588 -0.05486 0.18473 L -0.05138 0.17801 C -0.05086 0.17686 -0.05052 0.17524 -0.04965 0.17454 L -0.04722 0.17223 C -0.04652 0.17107 -0.04618 0.16968 -0.04548 0.16899 C -0.04149 0.16436 -0.04288 0.16875 -0.03941 0.16436 C -0.03819 0.1625 -0.03732 0.16042 -0.03611 0.15857 C -0.0342 0.15579 -0.03055 0.15139 -0.02829 0.14954 C -0.0276 0.14885 -0.02656 0.14885 -0.02586 0.14838 C -0.01996 0.14306 -0.02708 0.14977 -0.01979 0.14144 C -0.01718 0.13866 -0.01684 0.13936 -0.01388 0.13704 C -0.01267 0.13588 -0.01163 0.13449 -0.01041 0.13357 C -0.00937 0.13264 -0.00816 0.13218 -0.00694 0.13125 C -0.00243 0.12778 -0.00659 0.12987 -0.00191 0.12778 C 0.0007 0.12524 0.00296 0.12176 0.00591 0.11991 C 0.00816 0.11829 0.01059 0.11713 0.01268 0.11528 C 0.01598 0.11227 0.01424 0.11343 0.01789 0.11181 C 0.01893 0.11065 0.01997 0.10949 0.02118 0.10857 C 0.02292 0.10695 0.02639 0.10394 0.02639 0.10417 C 0.02952 0.09769 0.02639 0.10301 0.03056 0.09815 C 0.0316 0.09723 0.0323 0.09584 0.03316 0.09491 C 0.03542 0.09237 0.03646 0.09237 0.03924 0.09028 C 0.04115 0.08866 0.04323 0.08635 0.04514 0.08449 C 0.04601 0.0838 0.04688 0.08311 0.04775 0.08218 C 0.04862 0.08125 0.04931 0.07987 0.05035 0.07894 C 0.05278 0.07639 0.05539 0.07431 0.05799 0.07199 L 0.06059 0.06968 C 0.06112 0.06852 0.06146 0.06737 0.06233 0.06621 C 0.06615 0.06112 0.06719 0.06042 0.07084 0.05718 C 0.07205 0.05463 0.07309 0.05209 0.075 0.05047 C 0.07587 0.04977 0.07761 0.04931 0.07761 0.04954 L 0.07414 0.04699 L 0.07674 0.04931 " pathEditMode="relative" rAng="0" ptsTypes="AAAAAAAAAAAAAAAAAAAAAAAAAAAAAAAAAAAAAAAAAAAAAAAAAAAAAAAAAAAAAAAAAAAAAAAAAAAAAAAAAAAAAAAAAAAAAAAAAAAAAAAAAAAAAAAAAAAAAAAAAAAAAAAAAAAAAAAAAAAAAAAAAAAAAAAAAAAAAAAAAAAAAAAAAAAAAAAA">
                                      <p:cBhvr>
                                        <p:cTn id="6" dur="7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04" y="-6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Twinkl Planit">
      <a:majorFont>
        <a:latin typeface="Sassoon Infant Md"/>
        <a:ea typeface=""/>
        <a:cs typeface=""/>
      </a:majorFont>
      <a:minorFont>
        <a:latin typeface="Sassoon Infant Rg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1276</TotalTime>
  <Words>895</Words>
  <Application>Microsoft Office PowerPoint</Application>
  <PresentationFormat>On-screen Show (4:3)</PresentationFormat>
  <Paragraphs>124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JoinedCursive1</vt:lpstr>
      <vt:lpstr>Arial</vt:lpstr>
      <vt:lpstr>Sassoon Infant Md</vt:lpstr>
      <vt:lpstr>Sassoon Infant Rg</vt:lpstr>
      <vt:lpstr>Calibri</vt:lpstr>
      <vt:lpstr>Office Theme</vt:lpstr>
      <vt:lpstr>PowerPoint Presentation</vt:lpstr>
      <vt:lpstr>Click on the letter you would like to practise.</vt:lpstr>
      <vt:lpstr>Click on the letter you would like to practise.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Geography</dc:title>
  <dc:creator>Twinkl</dc:creator>
  <cp:lastModifiedBy>Jon Seaton</cp:lastModifiedBy>
  <cp:revision>140</cp:revision>
  <dcterms:created xsi:type="dcterms:W3CDTF">2014-10-01T16:09:27Z</dcterms:created>
  <dcterms:modified xsi:type="dcterms:W3CDTF">2016-02-01T15:11:23Z</dcterms:modified>
</cp:coreProperties>
</file>